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</p:sldIdLst>
  <p:sldSz cx="12192000" cy="6858000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BE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F7AE43-D1A3-44CA-AB2F-08EF94296B2E}" v="2" dt="2021-04-20T12:09:53.1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404" autoAdjust="0"/>
  </p:normalViewPr>
  <p:slideViewPr>
    <p:cSldViewPr snapToGrid="0">
      <p:cViewPr varScale="1">
        <p:scale>
          <a:sx n="96" d="100"/>
          <a:sy n="96" d="100"/>
        </p:scale>
        <p:origin x="13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yna Čičaková" userId="S::xcicakov@mendelu.cz::fa0be910-078e-4b62-bcef-210b299cabbe" providerId="AD" clId="Web-{927EB21C-C4C1-4AA0-B964-F2A86C99B504}"/>
    <pc:docChg chg="modSld">
      <pc:chgData name="Maryna Čičaková" userId="S::xcicakov@mendelu.cz::fa0be910-078e-4b62-bcef-210b299cabbe" providerId="AD" clId="Web-{927EB21C-C4C1-4AA0-B964-F2A86C99B504}" dt="2021-04-15T11:36:22.471" v="1" actId="1076"/>
      <pc:docMkLst>
        <pc:docMk/>
      </pc:docMkLst>
      <pc:sldChg chg="modSp">
        <pc:chgData name="Maryna Čičaková" userId="S::xcicakov@mendelu.cz::fa0be910-078e-4b62-bcef-210b299cabbe" providerId="AD" clId="Web-{927EB21C-C4C1-4AA0-B964-F2A86C99B504}" dt="2021-04-15T11:36:01.830" v="0" actId="1076"/>
        <pc:sldMkLst>
          <pc:docMk/>
          <pc:sldMk cId="2127920447" sldId="275"/>
        </pc:sldMkLst>
        <pc:spChg chg="mod">
          <ac:chgData name="Maryna Čičaková" userId="S::xcicakov@mendelu.cz::fa0be910-078e-4b62-bcef-210b299cabbe" providerId="AD" clId="Web-{927EB21C-C4C1-4AA0-B964-F2A86C99B504}" dt="2021-04-15T11:36:01.830" v="0" actId="1076"/>
          <ac:spMkLst>
            <pc:docMk/>
            <pc:sldMk cId="2127920447" sldId="275"/>
            <ac:spMk id="5" creationId="{166A514C-B5A0-4BC5-AACD-61F415A3E293}"/>
          </ac:spMkLst>
        </pc:spChg>
      </pc:sldChg>
      <pc:sldChg chg="modSp">
        <pc:chgData name="Maryna Čičaková" userId="S::xcicakov@mendelu.cz::fa0be910-078e-4b62-bcef-210b299cabbe" providerId="AD" clId="Web-{927EB21C-C4C1-4AA0-B964-F2A86C99B504}" dt="2021-04-15T11:36:22.471" v="1" actId="1076"/>
        <pc:sldMkLst>
          <pc:docMk/>
          <pc:sldMk cId="4028472552" sldId="276"/>
        </pc:sldMkLst>
        <pc:spChg chg="mod">
          <ac:chgData name="Maryna Čičaková" userId="S::xcicakov@mendelu.cz::fa0be910-078e-4b62-bcef-210b299cabbe" providerId="AD" clId="Web-{927EB21C-C4C1-4AA0-B964-F2A86C99B504}" dt="2021-04-15T11:36:22.471" v="1" actId="1076"/>
          <ac:spMkLst>
            <pc:docMk/>
            <pc:sldMk cId="4028472552" sldId="276"/>
            <ac:spMk id="6" creationId="{DF2F1C4D-670C-4289-B44A-3512DE2D0EA0}"/>
          </ac:spMkLst>
        </pc:spChg>
      </pc:sldChg>
    </pc:docChg>
  </pc:docChgLst>
  <pc:docChgLst>
    <pc:chgData name="Tereza Hausknechtová" userId="fab7586b-bd57-4063-b1f5-64a7d3061732" providerId="ADAL" clId="{9461D3A5-2D38-4FEA-BC76-6D283C0FCAE0}"/>
    <pc:docChg chg="modSld">
      <pc:chgData name="Tereza Hausknechtová" userId="fab7586b-bd57-4063-b1f5-64a7d3061732" providerId="ADAL" clId="{9461D3A5-2D38-4FEA-BC76-6D283C0FCAE0}" dt="2021-04-09T12:29:22.775" v="0" actId="1076"/>
      <pc:docMkLst>
        <pc:docMk/>
      </pc:docMkLst>
      <pc:sldChg chg="modSp mod">
        <pc:chgData name="Tereza Hausknechtová" userId="fab7586b-bd57-4063-b1f5-64a7d3061732" providerId="ADAL" clId="{9461D3A5-2D38-4FEA-BC76-6D283C0FCAE0}" dt="2021-04-09T12:29:22.775" v="0" actId="1076"/>
        <pc:sldMkLst>
          <pc:docMk/>
          <pc:sldMk cId="4028472552" sldId="276"/>
        </pc:sldMkLst>
        <pc:spChg chg="mod">
          <ac:chgData name="Tereza Hausknechtová" userId="fab7586b-bd57-4063-b1f5-64a7d3061732" providerId="ADAL" clId="{9461D3A5-2D38-4FEA-BC76-6D283C0FCAE0}" dt="2021-04-09T12:29:22.775" v="0" actId="1076"/>
          <ac:spMkLst>
            <pc:docMk/>
            <pc:sldMk cId="4028472552" sldId="276"/>
            <ac:spMk id="2" creationId="{3C244490-22E4-4FE6-9D4B-B1AED97DDFC6}"/>
          </ac:spMkLst>
        </pc:spChg>
      </pc:sldChg>
    </pc:docChg>
  </pc:docChgLst>
  <pc:docChgLst>
    <pc:chgData name="Tereza Novotná" userId="81e0dc02-7cfb-4c3b-8b3e-0b49b9bc7533" providerId="ADAL" clId="{C7B8EC1E-EB48-EC41-811A-E84587C7F987}"/>
    <pc:docChg chg="modSld">
      <pc:chgData name="Tereza Novotná" userId="81e0dc02-7cfb-4c3b-8b3e-0b49b9bc7533" providerId="ADAL" clId="{C7B8EC1E-EB48-EC41-811A-E84587C7F987}" dt="2021-04-20T08:40:37.597" v="4" actId="1076"/>
      <pc:docMkLst>
        <pc:docMk/>
      </pc:docMkLst>
      <pc:sldChg chg="modSp">
        <pc:chgData name="Tereza Novotná" userId="81e0dc02-7cfb-4c3b-8b3e-0b49b9bc7533" providerId="ADAL" clId="{C7B8EC1E-EB48-EC41-811A-E84587C7F987}" dt="2021-04-20T08:40:37.597" v="4" actId="1076"/>
        <pc:sldMkLst>
          <pc:docMk/>
          <pc:sldMk cId="637433284" sldId="268"/>
        </pc:sldMkLst>
        <pc:picChg chg="mod">
          <ac:chgData name="Tereza Novotná" userId="81e0dc02-7cfb-4c3b-8b3e-0b49b9bc7533" providerId="ADAL" clId="{C7B8EC1E-EB48-EC41-811A-E84587C7F987}" dt="2021-04-20T08:40:37.597" v="4" actId="1076"/>
          <ac:picMkLst>
            <pc:docMk/>
            <pc:sldMk cId="637433284" sldId="268"/>
            <ac:picMk id="4" creationId="{8C66B283-6D41-43ED-8DD3-61441E9F9718}"/>
          </ac:picMkLst>
        </pc:picChg>
      </pc:sldChg>
    </pc:docChg>
  </pc:docChgLst>
  <pc:docChgLst>
    <pc:chgData name="Adam Studený" userId="S::xstudeny@mendelu.cz::d0de054b-c570-4732-a882-5c1f06fdc708" providerId="AD" clId="Web-{A2228F8E-88D2-4C06-B2BF-E76461B972DC}"/>
    <pc:docChg chg="modSld">
      <pc:chgData name="Adam Studený" userId="S::xstudeny@mendelu.cz::d0de054b-c570-4732-a882-5c1f06fdc708" providerId="AD" clId="Web-{A2228F8E-88D2-4C06-B2BF-E76461B972DC}" dt="2021-04-18T08:49:25.192" v="1" actId="20577"/>
      <pc:docMkLst>
        <pc:docMk/>
      </pc:docMkLst>
      <pc:sldChg chg="modSp">
        <pc:chgData name="Adam Studený" userId="S::xstudeny@mendelu.cz::d0de054b-c570-4732-a882-5c1f06fdc708" providerId="AD" clId="Web-{A2228F8E-88D2-4C06-B2BF-E76461B972DC}" dt="2021-04-18T08:49:25.192" v="1" actId="20577"/>
        <pc:sldMkLst>
          <pc:docMk/>
          <pc:sldMk cId="26603706" sldId="267"/>
        </pc:sldMkLst>
        <pc:spChg chg="mod">
          <ac:chgData name="Adam Studený" userId="S::xstudeny@mendelu.cz::d0de054b-c570-4732-a882-5c1f06fdc708" providerId="AD" clId="Web-{A2228F8E-88D2-4C06-B2BF-E76461B972DC}" dt="2021-04-18T08:49:25.192" v="1" actId="20577"/>
          <ac:spMkLst>
            <pc:docMk/>
            <pc:sldMk cId="26603706" sldId="267"/>
            <ac:spMk id="4" creationId="{00000000-0000-0000-0000-000000000000}"/>
          </ac:spMkLst>
        </pc:spChg>
      </pc:sldChg>
    </pc:docChg>
  </pc:docChgLst>
  <pc:docChgLst>
    <pc:chgData name="Lucie Sanetrníková" userId="S::xsanetrn@mendelu.cz::c52f370f-faf8-4fbf-ae48-284b070a29f3" providerId="AD" clId="Web-{F9E2A7C4-B919-4D74-97C1-2DB1755503BA}"/>
    <pc:docChg chg="modSld">
      <pc:chgData name="Lucie Sanetrníková" userId="S::xsanetrn@mendelu.cz::c52f370f-faf8-4fbf-ae48-284b070a29f3" providerId="AD" clId="Web-{F9E2A7C4-B919-4D74-97C1-2DB1755503BA}" dt="2021-04-11T16:18:06.187" v="0" actId="1076"/>
      <pc:docMkLst>
        <pc:docMk/>
      </pc:docMkLst>
      <pc:sldChg chg="modSp">
        <pc:chgData name="Lucie Sanetrníková" userId="S::xsanetrn@mendelu.cz::c52f370f-faf8-4fbf-ae48-284b070a29f3" providerId="AD" clId="Web-{F9E2A7C4-B919-4D74-97C1-2DB1755503BA}" dt="2021-04-11T16:18:06.187" v="0" actId="1076"/>
        <pc:sldMkLst>
          <pc:docMk/>
          <pc:sldMk cId="2586574694" sldId="261"/>
        </pc:sldMkLst>
        <pc:spChg chg="mod">
          <ac:chgData name="Lucie Sanetrníková" userId="S::xsanetrn@mendelu.cz::c52f370f-faf8-4fbf-ae48-284b070a29f3" providerId="AD" clId="Web-{F9E2A7C4-B919-4D74-97C1-2DB1755503BA}" dt="2021-04-11T16:18:06.187" v="0" actId="1076"/>
          <ac:spMkLst>
            <pc:docMk/>
            <pc:sldMk cId="2586574694" sldId="261"/>
            <ac:spMk id="3" creationId="{E2979B4A-5DB6-450A-A08B-B17F098133FB}"/>
          </ac:spMkLst>
        </pc:spChg>
      </pc:sldChg>
    </pc:docChg>
  </pc:docChgLst>
  <pc:docChgLst>
    <pc:chgData name="Matěj Sysel" userId="S::xsysel1@mendelu.cz::b21a9eb4-6500-4525-a467-9b3fd9025249" providerId="AD" clId="Web-{7FF7AE43-D1A3-44CA-AB2F-08EF94296B2E}"/>
    <pc:docChg chg="addSld delSld">
      <pc:chgData name="Matěj Sysel" userId="S::xsysel1@mendelu.cz::b21a9eb4-6500-4525-a467-9b3fd9025249" providerId="AD" clId="Web-{7FF7AE43-D1A3-44CA-AB2F-08EF94296B2E}" dt="2021-04-20T12:09:53.136" v="1"/>
      <pc:docMkLst>
        <pc:docMk/>
      </pc:docMkLst>
      <pc:sldChg chg="new del">
        <pc:chgData name="Matěj Sysel" userId="S::xsysel1@mendelu.cz::b21a9eb4-6500-4525-a467-9b3fd9025249" providerId="AD" clId="Web-{7FF7AE43-D1A3-44CA-AB2F-08EF94296B2E}" dt="2021-04-20T12:09:53.136" v="1"/>
        <pc:sldMkLst>
          <pc:docMk/>
          <pc:sldMk cId="148563249" sldId="280"/>
        </pc:sldMkLst>
      </pc:sldChg>
    </pc:docChg>
  </pc:docChgLst>
  <pc:docChgLst>
    <pc:chgData name="Veronika Micková" userId="S::xmickov1@mendelu.cz::8b9ef03c-7f56-46a9-b6ea-55d0acf2ba0f" providerId="AD" clId="Web-{07FBD7A6-4994-4C7B-A5E6-4CF7A99D87BE}"/>
    <pc:docChg chg="modSld">
      <pc:chgData name="Veronika Micková" userId="S::xmickov1@mendelu.cz::8b9ef03c-7f56-46a9-b6ea-55d0acf2ba0f" providerId="AD" clId="Web-{07FBD7A6-4994-4C7B-A5E6-4CF7A99D87BE}" dt="2021-04-12T12:03:30.316" v="0" actId="1076"/>
      <pc:docMkLst>
        <pc:docMk/>
      </pc:docMkLst>
      <pc:sldChg chg="modSp">
        <pc:chgData name="Veronika Micková" userId="S::xmickov1@mendelu.cz::8b9ef03c-7f56-46a9-b6ea-55d0acf2ba0f" providerId="AD" clId="Web-{07FBD7A6-4994-4C7B-A5E6-4CF7A99D87BE}" dt="2021-04-12T12:03:30.316" v="0" actId="1076"/>
        <pc:sldMkLst>
          <pc:docMk/>
          <pc:sldMk cId="2127920447" sldId="275"/>
        </pc:sldMkLst>
        <pc:spChg chg="mod">
          <ac:chgData name="Veronika Micková" userId="S::xmickov1@mendelu.cz::8b9ef03c-7f56-46a9-b6ea-55d0acf2ba0f" providerId="AD" clId="Web-{07FBD7A6-4994-4C7B-A5E6-4CF7A99D87BE}" dt="2021-04-12T12:03:30.316" v="0" actId="1076"/>
          <ac:spMkLst>
            <pc:docMk/>
            <pc:sldMk cId="2127920447" sldId="275"/>
            <ac:spMk id="5" creationId="{166A514C-B5A0-4BC5-AACD-61F415A3E293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BE12BF-24EC-4797-A7C4-957C575615F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0BBBEF0-0888-41DF-A79C-D42FAAC9A91A}">
      <dgm:prSet/>
      <dgm:spPr/>
      <dgm:t>
        <a:bodyPr/>
        <a:lstStyle/>
        <a:p>
          <a:r>
            <a:rPr lang="cs-CZ" b="1"/>
            <a:t>Integrita dat</a:t>
          </a:r>
          <a:endParaRPr lang="en-US"/>
        </a:p>
      </dgm:t>
    </dgm:pt>
    <dgm:pt modelId="{01ED56C3-F6C8-4253-B929-C3AB4AA87B7D}" type="parTrans" cxnId="{86BE6167-92BD-4291-B645-3567E09F1B91}">
      <dgm:prSet/>
      <dgm:spPr/>
      <dgm:t>
        <a:bodyPr/>
        <a:lstStyle/>
        <a:p>
          <a:endParaRPr lang="en-US"/>
        </a:p>
      </dgm:t>
    </dgm:pt>
    <dgm:pt modelId="{02A33CDA-B12A-4D9D-B42C-A4CD7EBD8FE5}" type="sibTrans" cxnId="{86BE6167-92BD-4291-B645-3567E09F1B91}">
      <dgm:prSet/>
      <dgm:spPr/>
      <dgm:t>
        <a:bodyPr/>
        <a:lstStyle/>
        <a:p>
          <a:endParaRPr lang="en-US"/>
        </a:p>
      </dgm:t>
    </dgm:pt>
    <dgm:pt modelId="{B26178AE-DA3D-4F99-BB31-AE1DF540194F}">
      <dgm:prSet/>
      <dgm:spPr/>
      <dgm:t>
        <a:bodyPr/>
        <a:lstStyle/>
        <a:p>
          <a:r>
            <a:rPr lang="cs-CZ" b="1"/>
            <a:t>Dostupnost</a:t>
          </a:r>
          <a:endParaRPr lang="en-US"/>
        </a:p>
      </dgm:t>
    </dgm:pt>
    <dgm:pt modelId="{9F13D976-04A4-4C93-ADB9-8E590691401A}" type="parTrans" cxnId="{3430B98A-F9A3-4D0F-BC6B-5A879474B71F}">
      <dgm:prSet/>
      <dgm:spPr/>
      <dgm:t>
        <a:bodyPr/>
        <a:lstStyle/>
        <a:p>
          <a:endParaRPr lang="en-US"/>
        </a:p>
      </dgm:t>
    </dgm:pt>
    <dgm:pt modelId="{CA409CB3-1924-4D18-90D4-C4328C620D9F}" type="sibTrans" cxnId="{3430B98A-F9A3-4D0F-BC6B-5A879474B71F}">
      <dgm:prSet/>
      <dgm:spPr/>
      <dgm:t>
        <a:bodyPr/>
        <a:lstStyle/>
        <a:p>
          <a:endParaRPr lang="en-US"/>
        </a:p>
      </dgm:t>
    </dgm:pt>
    <dgm:pt modelId="{FD8FB27C-5DA1-4412-8B55-FCBFDCBBCCDC}">
      <dgm:prSet/>
      <dgm:spPr/>
      <dgm:t>
        <a:bodyPr/>
        <a:lstStyle/>
        <a:p>
          <a:r>
            <a:rPr lang="cs-CZ" b="1"/>
            <a:t>Autenticita</a:t>
          </a:r>
          <a:endParaRPr lang="en-US"/>
        </a:p>
      </dgm:t>
    </dgm:pt>
    <dgm:pt modelId="{088AD602-164B-4AF3-9D48-A2879D900607}" type="parTrans" cxnId="{32BD176F-920E-498C-8C4D-AB877169D191}">
      <dgm:prSet/>
      <dgm:spPr/>
      <dgm:t>
        <a:bodyPr/>
        <a:lstStyle/>
        <a:p>
          <a:endParaRPr lang="en-US"/>
        </a:p>
      </dgm:t>
    </dgm:pt>
    <dgm:pt modelId="{77DF4EB2-7262-456D-B4F7-B7C1A4EE6D06}" type="sibTrans" cxnId="{32BD176F-920E-498C-8C4D-AB877169D191}">
      <dgm:prSet/>
      <dgm:spPr/>
      <dgm:t>
        <a:bodyPr/>
        <a:lstStyle/>
        <a:p>
          <a:endParaRPr lang="en-US"/>
        </a:p>
      </dgm:t>
    </dgm:pt>
    <dgm:pt modelId="{0EF0DBF7-D540-4AAB-BA65-B5B2251412A9}">
      <dgm:prSet/>
      <dgm:spPr/>
      <dgm:t>
        <a:bodyPr/>
        <a:lstStyle/>
        <a:p>
          <a:r>
            <a:rPr lang="cs-CZ" b="1"/>
            <a:t>Důvěrnost</a:t>
          </a:r>
          <a:endParaRPr lang="en-US"/>
        </a:p>
      </dgm:t>
    </dgm:pt>
    <dgm:pt modelId="{C5D4F854-AA28-41C4-B32D-BCE6B176FD14}" type="parTrans" cxnId="{05DE6AAA-C81C-4DF0-811B-75B7C07E5D08}">
      <dgm:prSet/>
      <dgm:spPr/>
      <dgm:t>
        <a:bodyPr/>
        <a:lstStyle/>
        <a:p>
          <a:endParaRPr lang="en-US"/>
        </a:p>
      </dgm:t>
    </dgm:pt>
    <dgm:pt modelId="{7445E750-998E-42D7-BE51-6920478FBBAC}" type="sibTrans" cxnId="{05DE6AAA-C81C-4DF0-811B-75B7C07E5D08}">
      <dgm:prSet/>
      <dgm:spPr/>
      <dgm:t>
        <a:bodyPr/>
        <a:lstStyle/>
        <a:p>
          <a:endParaRPr lang="en-US"/>
        </a:p>
      </dgm:t>
    </dgm:pt>
    <dgm:pt modelId="{0CC92B79-2F3B-4766-AA8B-22DC4E9C0F15}" type="pres">
      <dgm:prSet presAssocID="{62BE12BF-24EC-4797-A7C4-957C575615F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0427C81-D895-4A8F-967C-3152E39AC545}" type="pres">
      <dgm:prSet presAssocID="{00BBBEF0-0888-41DF-A79C-D42FAAC9A91A}" presName="parentLin" presStyleCnt="0"/>
      <dgm:spPr/>
    </dgm:pt>
    <dgm:pt modelId="{DAFD9DF6-E203-409C-8E70-2141F613FC0F}" type="pres">
      <dgm:prSet presAssocID="{00BBBEF0-0888-41DF-A79C-D42FAAC9A91A}" presName="parentLeftMargin" presStyleLbl="node1" presStyleIdx="0" presStyleCnt="4"/>
      <dgm:spPr/>
      <dgm:t>
        <a:bodyPr/>
        <a:lstStyle/>
        <a:p>
          <a:endParaRPr lang="cs-CZ"/>
        </a:p>
      </dgm:t>
    </dgm:pt>
    <dgm:pt modelId="{BFE83E87-2489-4BEC-BF47-260C35729B75}" type="pres">
      <dgm:prSet presAssocID="{00BBBEF0-0888-41DF-A79C-D42FAAC9A91A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91BC613-4DAC-453F-94A4-5CB85330E204}" type="pres">
      <dgm:prSet presAssocID="{00BBBEF0-0888-41DF-A79C-D42FAAC9A91A}" presName="negativeSpace" presStyleCnt="0"/>
      <dgm:spPr/>
    </dgm:pt>
    <dgm:pt modelId="{2D7AE2D7-93EA-45A3-9F07-1C1AD5382C70}" type="pres">
      <dgm:prSet presAssocID="{00BBBEF0-0888-41DF-A79C-D42FAAC9A91A}" presName="childText" presStyleLbl="conFgAcc1" presStyleIdx="0" presStyleCnt="4">
        <dgm:presLayoutVars>
          <dgm:bulletEnabled val="1"/>
        </dgm:presLayoutVars>
      </dgm:prSet>
      <dgm:spPr/>
    </dgm:pt>
    <dgm:pt modelId="{35EF575B-1B72-401B-87BC-5FCBC8863363}" type="pres">
      <dgm:prSet presAssocID="{02A33CDA-B12A-4D9D-B42C-A4CD7EBD8FE5}" presName="spaceBetweenRectangles" presStyleCnt="0"/>
      <dgm:spPr/>
    </dgm:pt>
    <dgm:pt modelId="{F1F2DF3F-3DD0-4C12-867A-A3D5F6CC801A}" type="pres">
      <dgm:prSet presAssocID="{B26178AE-DA3D-4F99-BB31-AE1DF540194F}" presName="parentLin" presStyleCnt="0"/>
      <dgm:spPr/>
    </dgm:pt>
    <dgm:pt modelId="{3F0D7799-1F26-4927-B2F5-48EB9DAC031F}" type="pres">
      <dgm:prSet presAssocID="{B26178AE-DA3D-4F99-BB31-AE1DF540194F}" presName="parentLeftMargin" presStyleLbl="node1" presStyleIdx="0" presStyleCnt="4"/>
      <dgm:spPr/>
      <dgm:t>
        <a:bodyPr/>
        <a:lstStyle/>
        <a:p>
          <a:endParaRPr lang="cs-CZ"/>
        </a:p>
      </dgm:t>
    </dgm:pt>
    <dgm:pt modelId="{14330FC1-D818-4073-861D-89EC12783BA2}" type="pres">
      <dgm:prSet presAssocID="{B26178AE-DA3D-4F99-BB31-AE1DF540194F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3ADE6CC-85A0-4FEA-8005-60D986B4E747}" type="pres">
      <dgm:prSet presAssocID="{B26178AE-DA3D-4F99-BB31-AE1DF540194F}" presName="negativeSpace" presStyleCnt="0"/>
      <dgm:spPr/>
    </dgm:pt>
    <dgm:pt modelId="{4C984016-C42C-46BD-9592-4108AA71D3CA}" type="pres">
      <dgm:prSet presAssocID="{B26178AE-DA3D-4F99-BB31-AE1DF540194F}" presName="childText" presStyleLbl="conFgAcc1" presStyleIdx="1" presStyleCnt="4">
        <dgm:presLayoutVars>
          <dgm:bulletEnabled val="1"/>
        </dgm:presLayoutVars>
      </dgm:prSet>
      <dgm:spPr/>
    </dgm:pt>
    <dgm:pt modelId="{EAE05F45-1563-4830-9AF4-BC931564BF63}" type="pres">
      <dgm:prSet presAssocID="{CA409CB3-1924-4D18-90D4-C4328C620D9F}" presName="spaceBetweenRectangles" presStyleCnt="0"/>
      <dgm:spPr/>
    </dgm:pt>
    <dgm:pt modelId="{BBEE22B7-48B1-43A0-82B8-11B02B014C4C}" type="pres">
      <dgm:prSet presAssocID="{FD8FB27C-5DA1-4412-8B55-FCBFDCBBCCDC}" presName="parentLin" presStyleCnt="0"/>
      <dgm:spPr/>
    </dgm:pt>
    <dgm:pt modelId="{F7F19E9A-0810-406B-9937-2720708D9BDB}" type="pres">
      <dgm:prSet presAssocID="{FD8FB27C-5DA1-4412-8B55-FCBFDCBBCCDC}" presName="parentLeftMargin" presStyleLbl="node1" presStyleIdx="1" presStyleCnt="4"/>
      <dgm:spPr/>
      <dgm:t>
        <a:bodyPr/>
        <a:lstStyle/>
        <a:p>
          <a:endParaRPr lang="cs-CZ"/>
        </a:p>
      </dgm:t>
    </dgm:pt>
    <dgm:pt modelId="{4B77AFA4-9F1F-4F1A-BD1E-3810D8A5E886}" type="pres">
      <dgm:prSet presAssocID="{FD8FB27C-5DA1-4412-8B55-FCBFDCBBCCDC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7A3ADF7-D474-4345-BBCC-BC346846DD45}" type="pres">
      <dgm:prSet presAssocID="{FD8FB27C-5DA1-4412-8B55-FCBFDCBBCCDC}" presName="negativeSpace" presStyleCnt="0"/>
      <dgm:spPr/>
    </dgm:pt>
    <dgm:pt modelId="{D7839ACE-D409-4441-A218-0B23CBB82B1E}" type="pres">
      <dgm:prSet presAssocID="{FD8FB27C-5DA1-4412-8B55-FCBFDCBBCCDC}" presName="childText" presStyleLbl="conFgAcc1" presStyleIdx="2" presStyleCnt="4">
        <dgm:presLayoutVars>
          <dgm:bulletEnabled val="1"/>
        </dgm:presLayoutVars>
      </dgm:prSet>
      <dgm:spPr/>
    </dgm:pt>
    <dgm:pt modelId="{1C7546BC-A143-4E19-AB9C-70F3401E9F7E}" type="pres">
      <dgm:prSet presAssocID="{77DF4EB2-7262-456D-B4F7-B7C1A4EE6D06}" presName="spaceBetweenRectangles" presStyleCnt="0"/>
      <dgm:spPr/>
    </dgm:pt>
    <dgm:pt modelId="{6EC5FD92-2041-475C-83B4-C85A96402B50}" type="pres">
      <dgm:prSet presAssocID="{0EF0DBF7-D540-4AAB-BA65-B5B2251412A9}" presName="parentLin" presStyleCnt="0"/>
      <dgm:spPr/>
    </dgm:pt>
    <dgm:pt modelId="{01EA8027-7DB9-47AD-B218-BA090634C44F}" type="pres">
      <dgm:prSet presAssocID="{0EF0DBF7-D540-4AAB-BA65-B5B2251412A9}" presName="parentLeftMargin" presStyleLbl="node1" presStyleIdx="2" presStyleCnt="4"/>
      <dgm:spPr/>
      <dgm:t>
        <a:bodyPr/>
        <a:lstStyle/>
        <a:p>
          <a:endParaRPr lang="cs-CZ"/>
        </a:p>
      </dgm:t>
    </dgm:pt>
    <dgm:pt modelId="{B14BB38E-24A7-4AC0-A9B6-DB048CA77EC4}" type="pres">
      <dgm:prSet presAssocID="{0EF0DBF7-D540-4AAB-BA65-B5B2251412A9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1CC587D-A1F5-4211-9FD8-71729188323A}" type="pres">
      <dgm:prSet presAssocID="{0EF0DBF7-D540-4AAB-BA65-B5B2251412A9}" presName="negativeSpace" presStyleCnt="0"/>
      <dgm:spPr/>
    </dgm:pt>
    <dgm:pt modelId="{78458EA0-2F3F-4450-8920-291391C7E285}" type="pres">
      <dgm:prSet presAssocID="{0EF0DBF7-D540-4AAB-BA65-B5B2251412A9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701B4DA8-CDE7-4203-8C68-C2B5CB991FAC}" type="presOf" srcId="{00BBBEF0-0888-41DF-A79C-D42FAAC9A91A}" destId="{BFE83E87-2489-4BEC-BF47-260C35729B75}" srcOrd="1" destOrd="0" presId="urn:microsoft.com/office/officeart/2005/8/layout/list1"/>
    <dgm:cxn modelId="{5C3431CB-6950-49EB-A47F-7A78D164A5B4}" type="presOf" srcId="{00BBBEF0-0888-41DF-A79C-D42FAAC9A91A}" destId="{DAFD9DF6-E203-409C-8E70-2141F613FC0F}" srcOrd="0" destOrd="0" presId="urn:microsoft.com/office/officeart/2005/8/layout/list1"/>
    <dgm:cxn modelId="{F009FB1C-F8C2-456D-AAD8-8DD2EC0142D1}" type="presOf" srcId="{FD8FB27C-5DA1-4412-8B55-FCBFDCBBCCDC}" destId="{4B77AFA4-9F1F-4F1A-BD1E-3810D8A5E886}" srcOrd="1" destOrd="0" presId="urn:microsoft.com/office/officeart/2005/8/layout/list1"/>
    <dgm:cxn modelId="{45746F16-3A58-4CCA-8520-504FAD961411}" type="presOf" srcId="{B26178AE-DA3D-4F99-BB31-AE1DF540194F}" destId="{3F0D7799-1F26-4927-B2F5-48EB9DAC031F}" srcOrd="0" destOrd="0" presId="urn:microsoft.com/office/officeart/2005/8/layout/list1"/>
    <dgm:cxn modelId="{767AB188-B201-4AC7-8AF9-3BFFD469DB3D}" type="presOf" srcId="{B26178AE-DA3D-4F99-BB31-AE1DF540194F}" destId="{14330FC1-D818-4073-861D-89EC12783BA2}" srcOrd="1" destOrd="0" presId="urn:microsoft.com/office/officeart/2005/8/layout/list1"/>
    <dgm:cxn modelId="{3430B98A-F9A3-4D0F-BC6B-5A879474B71F}" srcId="{62BE12BF-24EC-4797-A7C4-957C575615F0}" destId="{B26178AE-DA3D-4F99-BB31-AE1DF540194F}" srcOrd="1" destOrd="0" parTransId="{9F13D976-04A4-4C93-ADB9-8E590691401A}" sibTransId="{CA409CB3-1924-4D18-90D4-C4328C620D9F}"/>
    <dgm:cxn modelId="{86BE6167-92BD-4291-B645-3567E09F1B91}" srcId="{62BE12BF-24EC-4797-A7C4-957C575615F0}" destId="{00BBBEF0-0888-41DF-A79C-D42FAAC9A91A}" srcOrd="0" destOrd="0" parTransId="{01ED56C3-F6C8-4253-B929-C3AB4AA87B7D}" sibTransId="{02A33CDA-B12A-4D9D-B42C-A4CD7EBD8FE5}"/>
    <dgm:cxn modelId="{05DE6AAA-C81C-4DF0-811B-75B7C07E5D08}" srcId="{62BE12BF-24EC-4797-A7C4-957C575615F0}" destId="{0EF0DBF7-D540-4AAB-BA65-B5B2251412A9}" srcOrd="3" destOrd="0" parTransId="{C5D4F854-AA28-41C4-B32D-BCE6B176FD14}" sibTransId="{7445E750-998E-42D7-BE51-6920478FBBAC}"/>
    <dgm:cxn modelId="{C91DB800-3186-4372-9F9B-1424FD2B58F5}" type="presOf" srcId="{FD8FB27C-5DA1-4412-8B55-FCBFDCBBCCDC}" destId="{F7F19E9A-0810-406B-9937-2720708D9BDB}" srcOrd="0" destOrd="0" presId="urn:microsoft.com/office/officeart/2005/8/layout/list1"/>
    <dgm:cxn modelId="{32BD176F-920E-498C-8C4D-AB877169D191}" srcId="{62BE12BF-24EC-4797-A7C4-957C575615F0}" destId="{FD8FB27C-5DA1-4412-8B55-FCBFDCBBCCDC}" srcOrd="2" destOrd="0" parTransId="{088AD602-164B-4AF3-9D48-A2879D900607}" sibTransId="{77DF4EB2-7262-456D-B4F7-B7C1A4EE6D06}"/>
    <dgm:cxn modelId="{DE133176-6305-4C1F-A89A-9D85C6B1EACC}" type="presOf" srcId="{62BE12BF-24EC-4797-A7C4-957C575615F0}" destId="{0CC92B79-2F3B-4766-AA8B-22DC4E9C0F15}" srcOrd="0" destOrd="0" presId="urn:microsoft.com/office/officeart/2005/8/layout/list1"/>
    <dgm:cxn modelId="{9E40B31F-BFB4-4FF7-8319-BFDD5820A6DC}" type="presOf" srcId="{0EF0DBF7-D540-4AAB-BA65-B5B2251412A9}" destId="{01EA8027-7DB9-47AD-B218-BA090634C44F}" srcOrd="0" destOrd="0" presId="urn:microsoft.com/office/officeart/2005/8/layout/list1"/>
    <dgm:cxn modelId="{5FEDBB8E-8C4A-409A-BFE6-B94916FC03B4}" type="presOf" srcId="{0EF0DBF7-D540-4AAB-BA65-B5B2251412A9}" destId="{B14BB38E-24A7-4AC0-A9B6-DB048CA77EC4}" srcOrd="1" destOrd="0" presId="urn:microsoft.com/office/officeart/2005/8/layout/list1"/>
    <dgm:cxn modelId="{765F6298-7D1F-4068-97CA-7D1D0C591B48}" type="presParOf" srcId="{0CC92B79-2F3B-4766-AA8B-22DC4E9C0F15}" destId="{60427C81-D895-4A8F-967C-3152E39AC545}" srcOrd="0" destOrd="0" presId="urn:microsoft.com/office/officeart/2005/8/layout/list1"/>
    <dgm:cxn modelId="{34E40A3E-B416-47FB-9F87-BE023CC4D067}" type="presParOf" srcId="{60427C81-D895-4A8F-967C-3152E39AC545}" destId="{DAFD9DF6-E203-409C-8E70-2141F613FC0F}" srcOrd="0" destOrd="0" presId="urn:microsoft.com/office/officeart/2005/8/layout/list1"/>
    <dgm:cxn modelId="{6E644215-40B6-43AD-A678-983254AAF801}" type="presParOf" srcId="{60427C81-D895-4A8F-967C-3152E39AC545}" destId="{BFE83E87-2489-4BEC-BF47-260C35729B75}" srcOrd="1" destOrd="0" presId="urn:microsoft.com/office/officeart/2005/8/layout/list1"/>
    <dgm:cxn modelId="{A07739EB-C3C4-456F-B139-5BB64E4E97AB}" type="presParOf" srcId="{0CC92B79-2F3B-4766-AA8B-22DC4E9C0F15}" destId="{491BC613-4DAC-453F-94A4-5CB85330E204}" srcOrd="1" destOrd="0" presId="urn:microsoft.com/office/officeart/2005/8/layout/list1"/>
    <dgm:cxn modelId="{63D60736-7AFE-4F1E-A2DB-EA75560A0F3F}" type="presParOf" srcId="{0CC92B79-2F3B-4766-AA8B-22DC4E9C0F15}" destId="{2D7AE2D7-93EA-45A3-9F07-1C1AD5382C70}" srcOrd="2" destOrd="0" presId="urn:microsoft.com/office/officeart/2005/8/layout/list1"/>
    <dgm:cxn modelId="{3E6479B1-0C99-40E2-9211-F73F29B54F8E}" type="presParOf" srcId="{0CC92B79-2F3B-4766-AA8B-22DC4E9C0F15}" destId="{35EF575B-1B72-401B-87BC-5FCBC8863363}" srcOrd="3" destOrd="0" presId="urn:microsoft.com/office/officeart/2005/8/layout/list1"/>
    <dgm:cxn modelId="{F64CCF63-DAEE-4E9F-AE0A-DD06BE970C5C}" type="presParOf" srcId="{0CC92B79-2F3B-4766-AA8B-22DC4E9C0F15}" destId="{F1F2DF3F-3DD0-4C12-867A-A3D5F6CC801A}" srcOrd="4" destOrd="0" presId="urn:microsoft.com/office/officeart/2005/8/layout/list1"/>
    <dgm:cxn modelId="{17E75D5B-AB5D-4C53-8522-15A44FF713C0}" type="presParOf" srcId="{F1F2DF3F-3DD0-4C12-867A-A3D5F6CC801A}" destId="{3F0D7799-1F26-4927-B2F5-48EB9DAC031F}" srcOrd="0" destOrd="0" presId="urn:microsoft.com/office/officeart/2005/8/layout/list1"/>
    <dgm:cxn modelId="{8E0E4B0A-096D-49CB-8227-7683727B9650}" type="presParOf" srcId="{F1F2DF3F-3DD0-4C12-867A-A3D5F6CC801A}" destId="{14330FC1-D818-4073-861D-89EC12783BA2}" srcOrd="1" destOrd="0" presId="urn:microsoft.com/office/officeart/2005/8/layout/list1"/>
    <dgm:cxn modelId="{474694FE-4C6E-4638-95D6-B58E74E9D842}" type="presParOf" srcId="{0CC92B79-2F3B-4766-AA8B-22DC4E9C0F15}" destId="{E3ADE6CC-85A0-4FEA-8005-60D986B4E747}" srcOrd="5" destOrd="0" presId="urn:microsoft.com/office/officeart/2005/8/layout/list1"/>
    <dgm:cxn modelId="{450E890D-B42E-430D-8A6A-D407389785E5}" type="presParOf" srcId="{0CC92B79-2F3B-4766-AA8B-22DC4E9C0F15}" destId="{4C984016-C42C-46BD-9592-4108AA71D3CA}" srcOrd="6" destOrd="0" presId="urn:microsoft.com/office/officeart/2005/8/layout/list1"/>
    <dgm:cxn modelId="{B868079D-9548-44FF-BA3F-7EE959D06EC6}" type="presParOf" srcId="{0CC92B79-2F3B-4766-AA8B-22DC4E9C0F15}" destId="{EAE05F45-1563-4830-9AF4-BC931564BF63}" srcOrd="7" destOrd="0" presId="urn:microsoft.com/office/officeart/2005/8/layout/list1"/>
    <dgm:cxn modelId="{685277FD-7A04-4153-9C52-75F9914274FD}" type="presParOf" srcId="{0CC92B79-2F3B-4766-AA8B-22DC4E9C0F15}" destId="{BBEE22B7-48B1-43A0-82B8-11B02B014C4C}" srcOrd="8" destOrd="0" presId="urn:microsoft.com/office/officeart/2005/8/layout/list1"/>
    <dgm:cxn modelId="{F218C435-0111-4CF1-8E79-9F2AF93171BF}" type="presParOf" srcId="{BBEE22B7-48B1-43A0-82B8-11B02B014C4C}" destId="{F7F19E9A-0810-406B-9937-2720708D9BDB}" srcOrd="0" destOrd="0" presId="urn:microsoft.com/office/officeart/2005/8/layout/list1"/>
    <dgm:cxn modelId="{32A15870-57CC-4127-9811-AF75CB8B4AF0}" type="presParOf" srcId="{BBEE22B7-48B1-43A0-82B8-11B02B014C4C}" destId="{4B77AFA4-9F1F-4F1A-BD1E-3810D8A5E886}" srcOrd="1" destOrd="0" presId="urn:microsoft.com/office/officeart/2005/8/layout/list1"/>
    <dgm:cxn modelId="{D5B53C98-3C50-4581-A448-CB56B04CFF05}" type="presParOf" srcId="{0CC92B79-2F3B-4766-AA8B-22DC4E9C0F15}" destId="{F7A3ADF7-D474-4345-BBCC-BC346846DD45}" srcOrd="9" destOrd="0" presId="urn:microsoft.com/office/officeart/2005/8/layout/list1"/>
    <dgm:cxn modelId="{4EEC238F-5608-4C5F-B3D8-E440970592DC}" type="presParOf" srcId="{0CC92B79-2F3B-4766-AA8B-22DC4E9C0F15}" destId="{D7839ACE-D409-4441-A218-0B23CBB82B1E}" srcOrd="10" destOrd="0" presId="urn:microsoft.com/office/officeart/2005/8/layout/list1"/>
    <dgm:cxn modelId="{A7E8A4D2-F5FE-413C-9A9D-37203B31B3BB}" type="presParOf" srcId="{0CC92B79-2F3B-4766-AA8B-22DC4E9C0F15}" destId="{1C7546BC-A143-4E19-AB9C-70F3401E9F7E}" srcOrd="11" destOrd="0" presId="urn:microsoft.com/office/officeart/2005/8/layout/list1"/>
    <dgm:cxn modelId="{B6196A90-EA51-4165-ABE2-B7CF220DDDF3}" type="presParOf" srcId="{0CC92B79-2F3B-4766-AA8B-22DC4E9C0F15}" destId="{6EC5FD92-2041-475C-83B4-C85A96402B50}" srcOrd="12" destOrd="0" presId="urn:microsoft.com/office/officeart/2005/8/layout/list1"/>
    <dgm:cxn modelId="{05EC3084-A405-4FEA-B84F-B41F346AD985}" type="presParOf" srcId="{6EC5FD92-2041-475C-83B4-C85A96402B50}" destId="{01EA8027-7DB9-47AD-B218-BA090634C44F}" srcOrd="0" destOrd="0" presId="urn:microsoft.com/office/officeart/2005/8/layout/list1"/>
    <dgm:cxn modelId="{3643B27D-DC85-46E8-BA6B-E1FA615262AE}" type="presParOf" srcId="{6EC5FD92-2041-475C-83B4-C85A96402B50}" destId="{B14BB38E-24A7-4AC0-A9B6-DB048CA77EC4}" srcOrd="1" destOrd="0" presId="urn:microsoft.com/office/officeart/2005/8/layout/list1"/>
    <dgm:cxn modelId="{0506E97C-85ED-467E-9730-A192236A9635}" type="presParOf" srcId="{0CC92B79-2F3B-4766-AA8B-22DC4E9C0F15}" destId="{D1CC587D-A1F5-4211-9FD8-71729188323A}" srcOrd="13" destOrd="0" presId="urn:microsoft.com/office/officeart/2005/8/layout/list1"/>
    <dgm:cxn modelId="{69847BFC-24C7-4F71-8D08-4FF8FA0CE6DA}" type="presParOf" srcId="{0CC92B79-2F3B-4766-AA8B-22DC4E9C0F15}" destId="{78458EA0-2F3F-4450-8920-291391C7E285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7AE2D7-93EA-45A3-9F07-1C1AD5382C70}">
      <dsp:nvSpPr>
        <dsp:cNvPr id="0" name=""/>
        <dsp:cNvSpPr/>
      </dsp:nvSpPr>
      <dsp:spPr>
        <a:xfrm>
          <a:off x="0" y="456176"/>
          <a:ext cx="10826751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E83E87-2489-4BEC-BF47-260C35729B75}">
      <dsp:nvSpPr>
        <dsp:cNvPr id="0" name=""/>
        <dsp:cNvSpPr/>
      </dsp:nvSpPr>
      <dsp:spPr>
        <a:xfrm>
          <a:off x="541337" y="42896"/>
          <a:ext cx="7578725" cy="826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6458" tIns="0" rIns="286458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/>
            <a:t>Integrita dat</a:t>
          </a:r>
          <a:endParaRPr lang="en-US" sz="2800" kern="1200"/>
        </a:p>
      </dsp:txBody>
      <dsp:txXfrm>
        <a:off x="581686" y="83245"/>
        <a:ext cx="7498027" cy="745862"/>
      </dsp:txXfrm>
    </dsp:sp>
    <dsp:sp modelId="{4C984016-C42C-46BD-9592-4108AA71D3CA}">
      <dsp:nvSpPr>
        <dsp:cNvPr id="0" name=""/>
        <dsp:cNvSpPr/>
      </dsp:nvSpPr>
      <dsp:spPr>
        <a:xfrm>
          <a:off x="0" y="1726256"/>
          <a:ext cx="10826751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330FC1-D818-4073-861D-89EC12783BA2}">
      <dsp:nvSpPr>
        <dsp:cNvPr id="0" name=""/>
        <dsp:cNvSpPr/>
      </dsp:nvSpPr>
      <dsp:spPr>
        <a:xfrm>
          <a:off x="541337" y="1312976"/>
          <a:ext cx="7578725" cy="826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6458" tIns="0" rIns="286458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/>
            <a:t>Dostupnost</a:t>
          </a:r>
          <a:endParaRPr lang="en-US" sz="2800" kern="1200"/>
        </a:p>
      </dsp:txBody>
      <dsp:txXfrm>
        <a:off x="581686" y="1353325"/>
        <a:ext cx="7498027" cy="745862"/>
      </dsp:txXfrm>
    </dsp:sp>
    <dsp:sp modelId="{D7839ACE-D409-4441-A218-0B23CBB82B1E}">
      <dsp:nvSpPr>
        <dsp:cNvPr id="0" name=""/>
        <dsp:cNvSpPr/>
      </dsp:nvSpPr>
      <dsp:spPr>
        <a:xfrm>
          <a:off x="0" y="2996336"/>
          <a:ext cx="10826751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77AFA4-9F1F-4F1A-BD1E-3810D8A5E886}">
      <dsp:nvSpPr>
        <dsp:cNvPr id="0" name=""/>
        <dsp:cNvSpPr/>
      </dsp:nvSpPr>
      <dsp:spPr>
        <a:xfrm>
          <a:off x="541337" y="2583056"/>
          <a:ext cx="7578725" cy="826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6458" tIns="0" rIns="286458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/>
            <a:t>Autenticita</a:t>
          </a:r>
          <a:endParaRPr lang="en-US" sz="2800" kern="1200"/>
        </a:p>
      </dsp:txBody>
      <dsp:txXfrm>
        <a:off x="581686" y="2623405"/>
        <a:ext cx="7498027" cy="745862"/>
      </dsp:txXfrm>
    </dsp:sp>
    <dsp:sp modelId="{78458EA0-2F3F-4450-8920-291391C7E285}">
      <dsp:nvSpPr>
        <dsp:cNvPr id="0" name=""/>
        <dsp:cNvSpPr/>
      </dsp:nvSpPr>
      <dsp:spPr>
        <a:xfrm>
          <a:off x="0" y="4266416"/>
          <a:ext cx="10826751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4BB38E-24A7-4AC0-A9B6-DB048CA77EC4}">
      <dsp:nvSpPr>
        <dsp:cNvPr id="0" name=""/>
        <dsp:cNvSpPr/>
      </dsp:nvSpPr>
      <dsp:spPr>
        <a:xfrm>
          <a:off x="541337" y="3853136"/>
          <a:ext cx="7578725" cy="826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6458" tIns="0" rIns="286458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/>
            <a:t>Důvěrnost</a:t>
          </a:r>
          <a:endParaRPr lang="en-US" sz="2800" kern="1200"/>
        </a:p>
      </dsp:txBody>
      <dsp:txXfrm>
        <a:off x="581686" y="3893485"/>
        <a:ext cx="7498027" cy="7458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4750" y="5527675"/>
            <a:ext cx="1806575" cy="113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ál 3"/>
          <p:cNvSpPr/>
          <p:nvPr/>
        </p:nvSpPr>
        <p:spPr>
          <a:xfrm>
            <a:off x="919163" y="468313"/>
            <a:ext cx="5921375" cy="592137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8673" y="1581150"/>
            <a:ext cx="9749327" cy="3922341"/>
          </a:xfrm>
          <a:prstGeom prst="rect">
            <a:avLst/>
          </a:prstGeom>
        </p:spPr>
        <p:txBody>
          <a:bodyPr lIns="0" rIns="0" anchor="ctr" anchorCtr="0">
            <a:normAutofit/>
          </a:bodyPr>
          <a:lstStyle>
            <a:lvl1pPr algn="l">
              <a:defRPr sz="5000" b="1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7175" y="330200"/>
            <a:ext cx="2601913" cy="1250950"/>
          </a:xfrm>
          <a:prstGeom prst="rect">
            <a:avLst/>
          </a:prstGeom>
        </p:spPr>
        <p:txBody>
          <a:bodyPr anchor="t" anchorCtr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2000" b="1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5509EBE0-D62F-47C6-8C0F-0BCE1A29A229}" type="datetimeFigureOut">
              <a:rPr lang="cs-CZ"/>
              <a:pPr>
                <a:defRPr/>
              </a:pPr>
              <a:t>12.01.2022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9096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8125" y="5905500"/>
            <a:ext cx="143827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85821" y="1702857"/>
            <a:ext cx="5305430" cy="823914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85821" y="2526771"/>
            <a:ext cx="5305430" cy="3628496"/>
          </a:xfrm>
          <a:prstGeom prst="rect">
            <a:avLst/>
          </a:prstGeom>
        </p:spPr>
        <p:txBody>
          <a:bodyPr lIns="0" tIns="0" rIns="0" bIns="0" anchor="t" anchorCtr="0"/>
          <a:lstStyle>
            <a:lvl2pPr>
              <a:buClr>
                <a:schemeClr val="accent4"/>
              </a:buClr>
              <a:defRPr/>
            </a:lvl2pPr>
            <a:lvl3pPr>
              <a:buClr>
                <a:schemeClr val="accent4"/>
              </a:buClr>
              <a:defRPr/>
            </a:lvl3pPr>
            <a:lvl4pPr>
              <a:buClr>
                <a:schemeClr val="accent4"/>
              </a:buClr>
              <a:defRPr/>
            </a:lvl4pPr>
            <a:lvl5pPr>
              <a:buClr>
                <a:schemeClr val="accent4"/>
              </a:buCl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451600" y="1702859"/>
            <a:ext cx="5260975" cy="82391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826750" cy="1134534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Zástupný symbol pro obsah 3"/>
          <p:cNvSpPr>
            <a:spLocks noGrp="1"/>
          </p:cNvSpPr>
          <p:nvPr>
            <p:ph sz="half" idx="15"/>
          </p:nvPr>
        </p:nvSpPr>
        <p:spPr>
          <a:xfrm>
            <a:off x="6451600" y="2526771"/>
            <a:ext cx="5260976" cy="3628496"/>
          </a:xfrm>
          <a:prstGeom prst="rect">
            <a:avLst/>
          </a:prstGeom>
        </p:spPr>
        <p:txBody>
          <a:bodyPr lIns="0" tIns="0" rIns="0" bIns="0" anchor="t" anchorCtr="0"/>
          <a:lstStyle>
            <a:lvl2pPr>
              <a:buClr>
                <a:schemeClr val="accent4"/>
              </a:buClr>
              <a:defRPr/>
            </a:lvl2pPr>
            <a:lvl3pPr>
              <a:buClr>
                <a:schemeClr val="accent4"/>
              </a:buClr>
              <a:defRPr/>
            </a:lvl3pPr>
            <a:lvl4pPr>
              <a:buClr>
                <a:schemeClr val="accent4"/>
              </a:buClr>
              <a:defRPr/>
            </a:lvl4pPr>
            <a:lvl5pPr>
              <a:buClr>
                <a:schemeClr val="accent4"/>
              </a:buCl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6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7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C39E275-06A9-40DD-A10B-FA48F2C1327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8215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8125" y="5905500"/>
            <a:ext cx="143827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ástupný symbol pro graf 9"/>
          <p:cNvSpPr>
            <a:spLocks noGrp="1"/>
          </p:cNvSpPr>
          <p:nvPr>
            <p:ph type="chart" sz="quarter" idx="13"/>
          </p:nvPr>
        </p:nvSpPr>
        <p:spPr>
          <a:xfrm>
            <a:off x="885825" y="1447800"/>
            <a:ext cx="5410200" cy="4600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/>
              <a:t>Kliknutím na ikonu přidáte graf.</a:t>
            </a:r>
          </a:p>
        </p:txBody>
      </p:sp>
      <p:sp>
        <p:nvSpPr>
          <p:cNvPr id="11" name="Zástupný symbol pro graf 9"/>
          <p:cNvSpPr>
            <a:spLocks noGrp="1"/>
          </p:cNvSpPr>
          <p:nvPr>
            <p:ph type="chart" sz="quarter" idx="14"/>
          </p:nvPr>
        </p:nvSpPr>
        <p:spPr>
          <a:xfrm>
            <a:off x="6524624" y="1447800"/>
            <a:ext cx="5295899" cy="4600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/>
              <a:t>Kliknutím na ikonu přidáte graf.</a:t>
            </a:r>
          </a:p>
        </p:txBody>
      </p:sp>
      <p:sp>
        <p:nvSpPr>
          <p:cNvPr id="12" name="Zástupný symbol pro text 17"/>
          <p:cNvSpPr>
            <a:spLocks noGrp="1"/>
          </p:cNvSpPr>
          <p:nvPr>
            <p:ph type="body" sz="quarter" idx="15"/>
          </p:nvPr>
        </p:nvSpPr>
        <p:spPr>
          <a:xfrm>
            <a:off x="885825" y="419101"/>
            <a:ext cx="1093470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6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7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89FF181-9824-4F8D-8C7D-56384EE4959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65562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á strán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461963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1504950"/>
            <a:ext cx="10934700" cy="381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8568756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á stránka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461963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8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1504950"/>
            <a:ext cx="10934700" cy="381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462968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8125" y="5905500"/>
            <a:ext cx="143827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Zástupný symbol pro obrázek 11"/>
          <p:cNvSpPr>
            <a:spLocks noGrp="1"/>
          </p:cNvSpPr>
          <p:nvPr>
            <p:ph type="pic" sz="quarter" idx="13"/>
          </p:nvPr>
        </p:nvSpPr>
        <p:spPr>
          <a:xfrm>
            <a:off x="885823" y="1343025"/>
            <a:ext cx="5772152" cy="47720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14" name="Zástupný symbol pro obrázek 13"/>
          <p:cNvSpPr>
            <a:spLocks noGrp="1"/>
          </p:cNvSpPr>
          <p:nvPr>
            <p:ph type="pic" sz="quarter" idx="14"/>
          </p:nvPr>
        </p:nvSpPr>
        <p:spPr>
          <a:xfrm>
            <a:off x="6810376" y="1343025"/>
            <a:ext cx="4902200" cy="220027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15" name="Zástupný symbol pro obrázek 13"/>
          <p:cNvSpPr>
            <a:spLocks noGrp="1"/>
          </p:cNvSpPr>
          <p:nvPr>
            <p:ph type="pic" sz="quarter" idx="15"/>
          </p:nvPr>
        </p:nvSpPr>
        <p:spPr>
          <a:xfrm>
            <a:off x="6810374" y="3729039"/>
            <a:ext cx="3876676" cy="20812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16" name="Zástupný symbol pro text 17"/>
          <p:cNvSpPr>
            <a:spLocks noGrp="1"/>
          </p:cNvSpPr>
          <p:nvPr>
            <p:ph type="body" sz="quarter" idx="16"/>
          </p:nvPr>
        </p:nvSpPr>
        <p:spPr>
          <a:xfrm>
            <a:off x="885825" y="419101"/>
            <a:ext cx="10826751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7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8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1153DEA-241F-408D-983F-173AD2962EF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0749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4750" y="5532438"/>
            <a:ext cx="1806575" cy="113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Zástupný symbol pro text 17"/>
          <p:cNvSpPr>
            <a:spLocks noGrp="1"/>
          </p:cNvSpPr>
          <p:nvPr>
            <p:ph type="body" sz="quarter" idx="15"/>
          </p:nvPr>
        </p:nvSpPr>
        <p:spPr>
          <a:xfrm>
            <a:off x="885825" y="1543050"/>
            <a:ext cx="10934700" cy="3960442"/>
          </a:xfrm>
          <a:prstGeom prst="rect">
            <a:avLst/>
          </a:prstGeom>
        </p:spPr>
        <p:txBody>
          <a:bodyPr lIns="0" tIns="0" rIns="0" bIns="0"/>
          <a:lstStyle>
            <a:lvl1pPr>
              <a:defRPr sz="44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861192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8400" y="5519738"/>
            <a:ext cx="1824038" cy="1147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0" y="0"/>
            <a:ext cx="461963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919163" y="468313"/>
            <a:ext cx="5921375" cy="59213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8673" y="1581150"/>
            <a:ext cx="9749327" cy="3922341"/>
          </a:xfrm>
          <a:prstGeom prst="rect">
            <a:avLst/>
          </a:prstGeom>
        </p:spPr>
        <p:txBody>
          <a:bodyPr lIns="0" rIns="0" anchor="ctr" anchorCtr="0">
            <a:normAutofit/>
          </a:bodyPr>
          <a:lstStyle>
            <a:lvl1pPr algn="l">
              <a:defRPr sz="5000" b="1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7175" y="330200"/>
            <a:ext cx="2565400" cy="1250950"/>
          </a:xfrm>
          <a:prstGeom prst="rect">
            <a:avLst/>
          </a:prstGeom>
        </p:spPr>
        <p:txBody>
          <a:bodyPr anchor="t" anchorCtr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20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8E211004-C5C0-478D-8007-DA00F7CED7B8}" type="datetimeFigureOut">
              <a:rPr lang="cs-CZ"/>
              <a:pPr>
                <a:defRPr/>
              </a:pPr>
              <a:t>12.01.2022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7231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8125" y="5905500"/>
            <a:ext cx="143827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93470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473432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zápat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5463" y="5891213"/>
            <a:ext cx="1144587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82675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5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6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C363B5D-8FDF-4954-A9E2-674FD4EF5DC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054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8125" y="5905500"/>
            <a:ext cx="143827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5824" y="1169986"/>
            <a:ext cx="10826751" cy="5014913"/>
          </a:xfrm>
          <a:prstGeom prst="rect">
            <a:avLst/>
          </a:prstGeom>
        </p:spPr>
        <p:txBody>
          <a:bodyPr lIns="0" tIns="0" rIns="0" bIns="0"/>
          <a:lstStyle>
            <a:lvl2pPr marL="685800" indent="-228600">
              <a:buClr>
                <a:schemeClr val="accent4"/>
              </a:buClr>
              <a:buSzPct val="100000"/>
              <a:buFont typeface="Arial" panose="020B0604020202020204" pitchFamily="34" charset="0"/>
              <a:buChar char="●"/>
              <a:defRPr/>
            </a:lvl2pPr>
            <a:lvl3pPr marL="1143000" indent="-228600">
              <a:buClr>
                <a:schemeClr val="tx1"/>
              </a:buClr>
              <a:buFont typeface="Arial" panose="020B0604020202020204" pitchFamily="34" charset="0"/>
              <a:buChar char="•"/>
              <a:defRPr/>
            </a:lvl3pPr>
            <a:lvl4pPr marL="1600200" indent="-228600">
              <a:buClr>
                <a:schemeClr val="tx1"/>
              </a:buClr>
              <a:buFont typeface="Arial" panose="020B0604020202020204" pitchFamily="34" charset="0"/>
              <a:buChar char="•"/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1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82675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5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A493DEC-0FAD-4272-AC1C-C8E01AC0FDC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1136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8125" y="5905500"/>
            <a:ext cx="143827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82675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885823" y="1193099"/>
            <a:ext cx="10826752" cy="501491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6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7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215E230-5571-4B4F-B61E-F4D8D0FFCEF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8070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8125" y="5905500"/>
            <a:ext cx="143827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82675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sz="quarter" idx="16"/>
          </p:nvPr>
        </p:nvSpPr>
        <p:spPr>
          <a:xfrm>
            <a:off x="885825" y="1219200"/>
            <a:ext cx="10826750" cy="49895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7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8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B5C0B0A-ABB0-45AD-88BC-C6E64FE9B9E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6535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8125" y="5905500"/>
            <a:ext cx="143827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Zástupný symbol pro obsah 2"/>
          <p:cNvSpPr>
            <a:spLocks noGrp="1"/>
          </p:cNvSpPr>
          <p:nvPr>
            <p:ph idx="1"/>
          </p:nvPr>
        </p:nvSpPr>
        <p:spPr>
          <a:xfrm>
            <a:off x="885824" y="1169986"/>
            <a:ext cx="6667501" cy="5014913"/>
          </a:xfrm>
          <a:prstGeom prst="rect">
            <a:avLst/>
          </a:prstGeom>
        </p:spPr>
        <p:txBody>
          <a:bodyPr lIns="0" tIns="0" rIns="0" bIns="0"/>
          <a:lstStyle>
            <a:lvl2pPr marL="685800" indent="-228600">
              <a:buClr>
                <a:schemeClr val="accent4"/>
              </a:buClr>
              <a:buSzPct val="100000"/>
              <a:buFont typeface="Arial" panose="020B0604020202020204" pitchFamily="34" charset="0"/>
              <a:buChar char="●"/>
              <a:defRPr/>
            </a:lvl2pPr>
            <a:lvl3pPr marL="1143000" indent="-228600">
              <a:buClr>
                <a:schemeClr val="tx1"/>
              </a:buClr>
              <a:buFont typeface="Arial" panose="020B0604020202020204" pitchFamily="34" charset="0"/>
              <a:buChar char="•"/>
              <a:defRPr/>
            </a:lvl3pPr>
            <a:lvl4pPr marL="1600200" indent="-228600">
              <a:buClr>
                <a:schemeClr val="tx1"/>
              </a:buClr>
              <a:buFont typeface="Arial" panose="020B0604020202020204" pitchFamily="34" charset="0"/>
              <a:buChar char="•"/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4" name="Zástupný symbol pro obrázek 2"/>
          <p:cNvSpPr>
            <a:spLocks noGrp="1"/>
          </p:cNvSpPr>
          <p:nvPr>
            <p:ph type="pic" idx="13"/>
          </p:nvPr>
        </p:nvSpPr>
        <p:spPr>
          <a:xfrm>
            <a:off x="7820026" y="1169987"/>
            <a:ext cx="3892550" cy="46593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17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826751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5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6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4387F3A-7EF7-4F53-9B86-9878110DAA6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937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8125" y="5905500"/>
            <a:ext cx="143827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85823" y="1200150"/>
            <a:ext cx="5191128" cy="4703017"/>
          </a:xfrm>
          <a:prstGeom prst="rect">
            <a:avLst/>
          </a:prstGeom>
        </p:spPr>
        <p:txBody>
          <a:bodyPr lIns="0" tIns="0" rIns="0" bIns="0"/>
          <a:lstStyle>
            <a:lvl2pPr>
              <a:buClr>
                <a:schemeClr val="accent4"/>
              </a:buClr>
              <a:defRPr/>
            </a:lvl2pPr>
            <a:lvl3pPr>
              <a:buClr>
                <a:schemeClr val="accent4"/>
              </a:buClr>
              <a:defRPr/>
            </a:lvl3pPr>
            <a:lvl4pPr>
              <a:buClr>
                <a:schemeClr val="accent4"/>
              </a:buClr>
              <a:defRPr/>
            </a:lvl4pPr>
            <a:lvl5pPr>
              <a:buClr>
                <a:schemeClr val="accent4"/>
              </a:buCl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82675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2"/>
          <p:cNvSpPr>
            <a:spLocks noGrp="1"/>
          </p:cNvSpPr>
          <p:nvPr>
            <p:ph sz="half" idx="15"/>
          </p:nvPr>
        </p:nvSpPr>
        <p:spPr>
          <a:xfrm>
            <a:off x="6305550" y="1200149"/>
            <a:ext cx="5407025" cy="4703017"/>
          </a:xfrm>
          <a:prstGeom prst="rect">
            <a:avLst/>
          </a:prstGeom>
        </p:spPr>
        <p:txBody>
          <a:bodyPr lIns="0" tIns="0" rIns="0" bIns="0"/>
          <a:lstStyle>
            <a:lvl2pPr>
              <a:buClr>
                <a:schemeClr val="accent4"/>
              </a:buClr>
              <a:defRPr/>
            </a:lvl2pPr>
            <a:lvl3pPr>
              <a:buClr>
                <a:schemeClr val="accent4"/>
              </a:buClr>
              <a:defRPr/>
            </a:lvl3pPr>
            <a:lvl4pPr>
              <a:buClr>
                <a:schemeClr val="accent4"/>
              </a:buClr>
              <a:defRPr/>
            </a:lvl4pPr>
            <a:lvl5pPr>
              <a:buClr>
                <a:schemeClr val="accent4"/>
              </a:buCl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6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7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163B175-ADF9-41BD-B359-AB028269299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4080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0"/>
            <a:ext cx="461963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algn="l" rtl="0" eaLnBrk="1" fontAlgn="base" hangingPunct="1">
        <a:spcBef>
          <a:spcPts val="1000"/>
        </a:spcBef>
        <a:spcAft>
          <a:spcPct val="0"/>
        </a:spcAft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spcBef>
          <a:spcPts val="5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ts val="5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ts val="5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ts val="5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5"/>
          <p:cNvSpPr>
            <a:spLocks noGrp="1"/>
          </p:cNvSpPr>
          <p:nvPr>
            <p:ph type="ctrTitle"/>
          </p:nvPr>
        </p:nvSpPr>
        <p:spPr bwMode="auto">
          <a:xfrm>
            <a:off x="918673" y="1581150"/>
            <a:ext cx="9749327" cy="3922341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tIns="45720" bIns="45720" numCol="1" anchor="ctr" compatLnSpc="1">
            <a:prstTxWarp prst="textNoShape">
              <a:avLst/>
            </a:prstTxWarp>
            <a:normAutofit/>
          </a:bodyPr>
          <a:lstStyle/>
          <a:p>
            <a:r>
              <a:rPr lang="cs-CZ" altLang="cs-CZ" dirty="0"/>
              <a:t>Bezpečnost a ochrana dat</a:t>
            </a:r>
            <a:br>
              <a:rPr lang="cs-CZ" altLang="cs-CZ" dirty="0"/>
            </a:br>
            <a:r>
              <a:rPr lang="cs-CZ" altLang="cs-CZ" sz="3200" dirty="0"/>
              <a:t>Moderní informační technologie</a:t>
            </a:r>
            <a:br>
              <a:rPr lang="cs-CZ" altLang="cs-CZ" sz="3200" dirty="0"/>
            </a:br>
            <a:r>
              <a:rPr lang="cs-CZ" altLang="cs-CZ" sz="3200" dirty="0"/>
              <a:t/>
            </a:r>
            <a:br>
              <a:rPr lang="cs-CZ" altLang="cs-CZ" sz="3200" dirty="0"/>
            </a:br>
            <a:r>
              <a:rPr lang="cs-CZ" altLang="cs-CZ" sz="3200" dirty="0"/>
              <a:t>Ing. Stratos Zerdaloglu</a:t>
            </a:r>
            <a:r>
              <a:rPr lang="cs-CZ" altLang="cs-CZ" dirty="0"/>
              <a:t/>
            </a:r>
            <a:br>
              <a:rPr lang="cs-CZ" altLang="cs-CZ" dirty="0"/>
            </a:br>
            <a:endParaRPr lang="cs-CZ" alt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70C0"/>
                </a:solidFill>
              </a:rPr>
              <a:t>Asymetrická kryptografie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A242E7-E8BF-4662-927B-EAD29C8A43B3}"/>
              </a:ext>
            </a:extLst>
          </p:cNvPr>
          <p:cNvSpPr txBox="1">
            <a:spLocks/>
          </p:cNvSpPr>
          <p:nvPr/>
        </p:nvSpPr>
        <p:spPr>
          <a:xfrm>
            <a:off x="974309" y="1377156"/>
            <a:ext cx="10269079" cy="4314517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ts val="1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Každá z komunikujících stran má své dva klíče: </a:t>
            </a:r>
            <a:r>
              <a:rPr lang="cs-CZ" sz="2800" b="1" dirty="0"/>
              <a:t>soukromý a veřejný.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Při zašifrování zprávy soukromým klíčem je pro dešifrování potřeba použít veřejný klíč a naopak.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Soukromý klíč držíme v tajnosti, veřejný naopak zveřejníme. </a:t>
            </a:r>
          </a:p>
        </p:txBody>
      </p:sp>
    </p:spTree>
    <p:extLst>
      <p:ext uri="{BB962C8B-B14F-4D97-AF65-F5344CB8AC3E}">
        <p14:creationId xmlns:p14="http://schemas.microsoft.com/office/powerpoint/2010/main" val="20224400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Předávání klíčů a kdo má smůlu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F5CDEB5-73A8-42C8-8715-CF426713D3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171" y="1798050"/>
            <a:ext cx="8325974" cy="3014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975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Elektronický podpis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757098" y="1417200"/>
            <a:ext cx="9999133" cy="3992563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rtl="0" eaLnBrk="1" fontAlgn="base" hangingPunct="1">
              <a:spcBef>
                <a:spcPts val="1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specifická data, která v počítači nahrazují klasický vlastnoruční podpis, respektive ověřený podpis.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Je připojen k datové zprávě, takže umožňuje ověření totožnosti podepsané osoby ve vztahu k datové zprávě.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Elektronický podpis je prostředek k tomu, jak v anonymním světě internetu ověřit totožnost odesílatele.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Používá se asymetrická kryptografie, šifruje se soukromým klíčem odesílatele zprávy.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Nešifruje se celá zpráva, ale jen její „otisk“ (</a:t>
            </a:r>
            <a:r>
              <a:rPr lang="cs-CZ" sz="2400" dirty="0" err="1"/>
              <a:t>hash</a:t>
            </a:r>
            <a:r>
              <a:rPr lang="cs-CZ" sz="24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6603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Schéma elektronického podpisu</a:t>
            </a:r>
          </a:p>
        </p:txBody>
      </p:sp>
      <p:pic>
        <p:nvPicPr>
          <p:cNvPr id="4" name="Zástupný symbol pro obsah 4">
            <a:extLst>
              <a:ext uri="{FF2B5EF4-FFF2-40B4-BE49-F238E27FC236}">
                <a16:creationId xmlns:a16="http://schemas.microsoft.com/office/drawing/2014/main" id="{8C66B283-6D41-43ED-8DD3-61441E9F971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6527" y="1174066"/>
            <a:ext cx="7273569" cy="5264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4332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 Co nám hrozí v kyberprostoru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C794EF-ADB6-430B-B08B-A45544A771A7}"/>
              </a:ext>
            </a:extLst>
          </p:cNvPr>
          <p:cNvSpPr txBox="1">
            <a:spLocks/>
          </p:cNvSpPr>
          <p:nvPr/>
        </p:nvSpPr>
        <p:spPr>
          <a:xfrm>
            <a:off x="818481" y="1243263"/>
            <a:ext cx="7499350" cy="3992563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ts val="1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>
                <a:cs typeface="Arial"/>
              </a:rPr>
              <a:t>Sociální inženýrství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>
                <a:cs typeface="Arial"/>
              </a:rPr>
              <a:t>Krádež totožnosti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>
                <a:cs typeface="Arial"/>
              </a:rPr>
              <a:t>Škodlivý software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>
                <a:cs typeface="Arial"/>
              </a:rPr>
              <a:t>Hackerské útoky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>
                <a:cs typeface="Arial"/>
              </a:rPr>
              <a:t>Kyberšikana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>
                <a:cs typeface="Arial"/>
              </a:rPr>
              <a:t>Závislost</a:t>
            </a:r>
          </a:p>
        </p:txBody>
      </p:sp>
    </p:spTree>
    <p:extLst>
      <p:ext uri="{BB962C8B-B14F-4D97-AF65-F5344CB8AC3E}">
        <p14:creationId xmlns:p14="http://schemas.microsoft.com/office/powerpoint/2010/main" val="13964363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Vyjasnění pojmů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A23AC88-CAA7-4D25-941A-5B21260BD44D}"/>
              </a:ext>
            </a:extLst>
          </p:cNvPr>
          <p:cNvSpPr txBox="1">
            <a:spLocks/>
          </p:cNvSpPr>
          <p:nvPr/>
        </p:nvSpPr>
        <p:spPr>
          <a:xfrm>
            <a:off x="986923" y="1371600"/>
            <a:ext cx="7499350" cy="3992563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ts val="1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b="1" dirty="0"/>
              <a:t>Hacker</a:t>
            </a:r>
            <a:r>
              <a:rPr lang="cs-CZ" altLang="cs-CZ" dirty="0"/>
              <a:t> – není kriminálník!</a:t>
            </a:r>
          </a:p>
          <a:p>
            <a:pPr marL="1028700" lvl="1" indent="-342900"/>
            <a:r>
              <a:rPr lang="cs-CZ" altLang="cs-CZ" dirty="0" err="1"/>
              <a:t>White</a:t>
            </a:r>
            <a:r>
              <a:rPr lang="cs-CZ" altLang="cs-CZ" dirty="0"/>
              <a:t> </a:t>
            </a:r>
            <a:r>
              <a:rPr lang="cs-CZ" altLang="cs-CZ" dirty="0" err="1"/>
              <a:t>Hat</a:t>
            </a:r>
            <a:r>
              <a:rPr lang="cs-CZ" altLang="cs-CZ" dirty="0"/>
              <a:t> (etický hacker, bezpečnostní expert)</a:t>
            </a:r>
          </a:p>
          <a:p>
            <a:pPr marL="1028700" lvl="1" indent="-342900"/>
            <a:r>
              <a:rPr lang="cs-CZ" altLang="cs-CZ" dirty="0"/>
              <a:t>Blue </a:t>
            </a:r>
            <a:r>
              <a:rPr lang="cs-CZ" altLang="cs-CZ" dirty="0" err="1"/>
              <a:t>Hat</a:t>
            </a:r>
            <a:r>
              <a:rPr lang="cs-CZ" altLang="cs-CZ" dirty="0"/>
              <a:t> (zaměření na testování sw)</a:t>
            </a:r>
          </a:p>
          <a:p>
            <a:pPr marL="1028700" lvl="1" indent="-342900"/>
            <a:r>
              <a:rPr lang="cs-CZ" altLang="cs-CZ" dirty="0"/>
              <a:t>Black </a:t>
            </a:r>
            <a:r>
              <a:rPr lang="cs-CZ" altLang="cs-CZ" dirty="0" err="1"/>
              <a:t>Hat</a:t>
            </a:r>
            <a:r>
              <a:rPr lang="cs-CZ" altLang="cs-CZ" dirty="0"/>
              <a:t> (zlý hacker, někdy také </a:t>
            </a:r>
            <a:r>
              <a:rPr lang="cs-CZ" altLang="cs-CZ" dirty="0" err="1"/>
              <a:t>cracker</a:t>
            </a:r>
            <a:r>
              <a:rPr lang="cs-CZ" altLang="cs-CZ" dirty="0"/>
              <a:t>, využívá znalosti k nelegálním účelům)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b="1" dirty="0"/>
              <a:t>Script </a:t>
            </a:r>
            <a:r>
              <a:rPr lang="cs-CZ" altLang="cs-CZ" b="1" dirty="0" err="1"/>
              <a:t>kiddie</a:t>
            </a:r>
            <a:r>
              <a:rPr lang="cs-CZ" altLang="cs-CZ" b="1" dirty="0"/>
              <a:t> </a:t>
            </a:r>
            <a:r>
              <a:rPr lang="cs-CZ" altLang="cs-CZ" dirty="0"/>
              <a:t>– začátečníci, kteří využívají hotová řešení k útokům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b="1" dirty="0"/>
              <a:t>Insider</a:t>
            </a:r>
            <a:r>
              <a:rPr lang="cs-CZ" altLang="cs-CZ" dirty="0"/>
              <a:t> – záškodník zevnitř organizace</a:t>
            </a:r>
          </a:p>
        </p:txBody>
      </p:sp>
    </p:spTree>
    <p:extLst>
      <p:ext uri="{BB962C8B-B14F-4D97-AF65-F5344CB8AC3E}">
        <p14:creationId xmlns:p14="http://schemas.microsoft.com/office/powerpoint/2010/main" val="18988851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>
            <a:extLst>
              <a:ext uri="{FF2B5EF4-FFF2-40B4-BE49-F238E27FC236}">
                <a16:creationId xmlns:a16="http://schemas.microsoft.com/office/drawing/2014/main" id="{781FAF57-20F2-4125-B1C0-47D1531E9AD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altLang="cs-CZ" dirty="0"/>
              <a:t>Sociální inženýrství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CAA85A6E-F4DE-4F98-9471-4DC8BE9EF23A}"/>
              </a:ext>
            </a:extLst>
          </p:cNvPr>
          <p:cNvSpPr txBox="1">
            <a:spLocks/>
          </p:cNvSpPr>
          <p:nvPr/>
        </p:nvSpPr>
        <p:spPr>
          <a:xfrm>
            <a:off x="818481" y="1267326"/>
            <a:ext cx="7499350" cy="3992563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ts val="1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dirty="0"/>
              <a:t>Je způsob manipulace lidí za účelem provedení určité akce nebo získání určité informace.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dirty="0"/>
              <a:t>Obvykle podvodné jednání za účelem získání utajených informací nebo přístup do informačního systému.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dirty="0"/>
              <a:t>Umění klamu.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dirty="0"/>
              <a:t>K zamyšlení: máte osobní zkušenost se sociálním </a:t>
            </a:r>
            <a:r>
              <a:rPr lang="cs-CZ" dirty="0" smtClean="0"/>
              <a:t>inženýrstvím?</a:t>
            </a:r>
            <a:r>
              <a:rPr lang="cs-CZ" dirty="0"/>
              <a:t>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51013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altLang="cs-CZ" dirty="0"/>
              <a:t>Metody sociálního inženýrství</a:t>
            </a:r>
            <a:endParaRPr lang="cs-CZ" b="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D02820-C928-42C7-A403-CFDA5BC34BF8}"/>
              </a:ext>
            </a:extLst>
          </p:cNvPr>
          <p:cNvSpPr txBox="1">
            <a:spLocks/>
          </p:cNvSpPr>
          <p:nvPr/>
        </p:nvSpPr>
        <p:spPr>
          <a:xfrm>
            <a:off x="885825" y="1299328"/>
            <a:ext cx="7633022" cy="432018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ts val="1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2800" dirty="0" err="1"/>
              <a:t>Phishing</a:t>
            </a:r>
            <a:endParaRPr lang="cs-CZ" alt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2800" dirty="0" err="1"/>
              <a:t>Pharming</a:t>
            </a:r>
            <a:endParaRPr lang="cs-CZ" alt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2800" dirty="0" err="1"/>
              <a:t>Baiting</a:t>
            </a:r>
            <a:endParaRPr lang="cs-CZ" alt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2800" dirty="0" err="1"/>
              <a:t>Vishing</a:t>
            </a:r>
            <a:endParaRPr lang="cs-CZ" alt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2800" dirty="0" err="1"/>
              <a:t>Smishing</a:t>
            </a: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41033234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Malware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96795F3-EE8A-4FA7-8CF7-18563DDBF0AF}"/>
              </a:ext>
            </a:extLst>
          </p:cNvPr>
          <p:cNvSpPr txBox="1">
            <a:spLocks/>
          </p:cNvSpPr>
          <p:nvPr/>
        </p:nvSpPr>
        <p:spPr>
          <a:xfrm>
            <a:off x="962860" y="1371600"/>
            <a:ext cx="7499350" cy="3992563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ts val="1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/>
              <a:t>Počítačový program určený ke vniknutí nebo poškození počítačového systému.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/>
              <a:t>Výraz vznikl složením anglických slov „</a:t>
            </a:r>
            <a:r>
              <a:rPr lang="cs-CZ" altLang="cs-CZ" dirty="0" err="1"/>
              <a:t>malicious</a:t>
            </a:r>
            <a:r>
              <a:rPr lang="cs-CZ" altLang="cs-CZ" dirty="0"/>
              <a:t>“ (zákeřný) a „software“.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/>
              <a:t>Dělí se na několik skupin: </a:t>
            </a:r>
          </a:p>
          <a:p>
            <a:pPr marL="1028700" lvl="1" indent="-342900"/>
            <a:r>
              <a:rPr lang="cs-CZ" altLang="cs-CZ" dirty="0"/>
              <a:t>Viry</a:t>
            </a:r>
          </a:p>
          <a:p>
            <a:pPr marL="1028700" lvl="1" indent="-342900"/>
            <a:r>
              <a:rPr lang="cs-CZ" altLang="cs-CZ" dirty="0"/>
              <a:t>Červi</a:t>
            </a:r>
          </a:p>
          <a:p>
            <a:pPr marL="1028700" lvl="1" indent="-342900"/>
            <a:r>
              <a:rPr lang="cs-CZ" altLang="cs-CZ" dirty="0" err="1"/>
              <a:t>rootkity</a:t>
            </a:r>
            <a:r>
              <a:rPr lang="cs-CZ" altLang="cs-CZ" dirty="0"/>
              <a:t>, trojští koně, </a:t>
            </a:r>
            <a:r>
              <a:rPr lang="cs-CZ" altLang="cs-CZ" dirty="0" err="1"/>
              <a:t>backdoory</a:t>
            </a:r>
            <a:r>
              <a:rPr lang="cs-CZ" altLang="cs-CZ" dirty="0"/>
              <a:t>, spyware a ransomware.</a:t>
            </a:r>
          </a:p>
        </p:txBody>
      </p:sp>
    </p:spTree>
    <p:extLst>
      <p:ext uri="{BB962C8B-B14F-4D97-AF65-F5344CB8AC3E}">
        <p14:creationId xmlns:p14="http://schemas.microsoft.com/office/powerpoint/2010/main" val="33513287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altLang="cs-CZ" dirty="0"/>
              <a:t>Ochrana proti malwaru</a:t>
            </a:r>
            <a:endParaRPr lang="cs-CZ" dirty="0"/>
          </a:p>
        </p:txBody>
      </p:sp>
      <p:sp>
        <p:nvSpPr>
          <p:cNvPr id="3" name="Zástupný symbol pro obsah 1">
            <a:extLst>
              <a:ext uri="{FF2B5EF4-FFF2-40B4-BE49-F238E27FC236}">
                <a16:creationId xmlns:a16="http://schemas.microsoft.com/office/drawing/2014/main" id="{C4455677-47BC-49A9-8291-0E60DCBF3B8E}"/>
              </a:ext>
            </a:extLst>
          </p:cNvPr>
          <p:cNvSpPr txBox="1">
            <a:spLocks/>
          </p:cNvSpPr>
          <p:nvPr/>
        </p:nvSpPr>
        <p:spPr>
          <a:xfrm>
            <a:off x="885825" y="1403684"/>
            <a:ext cx="7499350" cy="417512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ts val="1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/>
              <a:t>Používání antivirového programu (automatické pravidelné aktualizace).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/>
              <a:t>Automatické pravidelné aktualizace operačního systému (záplaty).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/>
              <a:t>Opatrnost při prohlížení WWW stránek (stránky s</a:t>
            </a:r>
            <a:r>
              <a:rPr lang="cs-CZ" sz="2400" dirty="0"/>
              <a:t> </a:t>
            </a:r>
            <a:r>
              <a:rPr lang="cs-CZ" altLang="cs-CZ" sz="2400" dirty="0"/>
              <a:t>nelegálním SW nebo pornografií).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/>
              <a:t>Opatrnost při otevírání příloh elektronické pošty.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/>
              <a:t>Pozor při instalaci méně známého softwaru.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/>
              <a:t>Používání alternativních systémů (OS Linux)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4258708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AD7848B8-08D0-43B6-96EB-116B8ED1143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142" r="22941" b="-1"/>
          <a:stretch/>
        </p:blipFill>
        <p:spPr>
          <a:xfrm>
            <a:off x="885823" y="1200150"/>
            <a:ext cx="5191128" cy="4703017"/>
          </a:xfrm>
          <a:prstGeom prst="rect">
            <a:avLst/>
          </a:prstGeom>
          <a:noFill/>
        </p:spPr>
      </p:pic>
      <p:sp>
        <p:nvSpPr>
          <p:cNvPr id="3" name="Zástupný symbol pro text 2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826750" cy="619125"/>
          </a:xfrm>
        </p:spPr>
        <p:txBody>
          <a:bodyPr lIns="0" tIns="0" rIns="0" bIns="0">
            <a:normAutofit/>
          </a:bodyPr>
          <a:lstStyle/>
          <a:p>
            <a:r>
              <a:rPr lang="cs-CZ" b="1" kern="1200" dirty="0">
                <a:latin typeface="+mn-lt"/>
                <a:ea typeface="+mn-ea"/>
                <a:cs typeface="+mn-cs"/>
              </a:rPr>
              <a:t>Co nás čeká?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144077DF-CBAD-4E6F-8752-40B1F1138B8B}"/>
              </a:ext>
            </a:extLst>
          </p:cNvPr>
          <p:cNvSpPr txBox="1">
            <a:spLocks/>
          </p:cNvSpPr>
          <p:nvPr/>
        </p:nvSpPr>
        <p:spPr>
          <a:xfrm>
            <a:off x="6305550" y="1200149"/>
            <a:ext cx="5407025" cy="470301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l" rtl="0" eaLnBrk="1" fontAlgn="base" hangingPunct="1">
              <a:spcBef>
                <a:spcPts val="1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Tx/>
              <a:buAutoNum type="arabicPeriod"/>
            </a:pPr>
            <a:r>
              <a:rPr lang="cs-CZ" altLang="cs-CZ" dirty="0"/>
              <a:t>Bezpečnostní cíle – proč chráníme data?</a:t>
            </a:r>
          </a:p>
          <a:p>
            <a:pPr marL="514350" indent="-514350">
              <a:buFontTx/>
              <a:buAutoNum type="arabicPeriod"/>
            </a:pPr>
            <a:r>
              <a:rPr lang="cs-CZ" altLang="cs-CZ" dirty="0"/>
              <a:t>Bezpečnostní hrozby – všude kolem nás</a:t>
            </a:r>
          </a:p>
          <a:p>
            <a:pPr marL="514350" indent="-514350">
              <a:buFontTx/>
              <a:buAutoNum type="arabicPeriod"/>
            </a:pPr>
            <a:r>
              <a:rPr lang="cs-CZ" altLang="cs-CZ" dirty="0"/>
              <a:t>Ochrana před hrozbami – není to lehké</a:t>
            </a:r>
          </a:p>
          <a:p>
            <a:pPr marL="514350" indent="-514350">
              <a:buFontTx/>
              <a:buAutoNum type="arabicPeriod"/>
            </a:pPr>
            <a:r>
              <a:rPr lang="cs-CZ" altLang="cs-CZ" dirty="0"/>
              <a:t>Kriminalita v </a:t>
            </a:r>
            <a:r>
              <a:rPr lang="cs-CZ" altLang="cs-CZ" dirty="0" smtClean="0"/>
              <a:t>kyberprostoru </a:t>
            </a:r>
            <a:r>
              <a:rPr lang="cs-CZ" altLang="cs-CZ" dirty="0"/>
              <a:t>– </a:t>
            </a:r>
            <a:r>
              <a:rPr lang="cs-CZ" altLang="cs-CZ" dirty="0" err="1"/>
              <a:t>všudypřítomna</a:t>
            </a:r>
            <a:endParaRPr lang="cs-CZ" altLang="cs-CZ" dirty="0"/>
          </a:p>
          <a:p>
            <a:pPr marL="514350" indent="-514350"/>
            <a:endParaRPr lang="cs-CZ" altLang="cs-CZ" dirty="0"/>
          </a:p>
          <a:p>
            <a:pPr marL="514350" indent="-514350"/>
            <a:endParaRPr lang="cs-CZ" altLang="cs-CZ" dirty="0"/>
          </a:p>
          <a:p>
            <a:pPr marL="514350" indent="-514350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304457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 err="1"/>
              <a:t>Botnet</a:t>
            </a: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66A514C-B5A0-4BC5-AACD-61F415A3E293}"/>
              </a:ext>
            </a:extLst>
          </p:cNvPr>
          <p:cNvSpPr txBox="1"/>
          <p:nvPr/>
        </p:nvSpPr>
        <p:spPr>
          <a:xfrm>
            <a:off x="917849" y="1638507"/>
            <a:ext cx="9100457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/>
              <a:t>Jedná se o síť počítačů infikovaných speciálním softwarem, který je centrálně řízen z jednoho centra. </a:t>
            </a:r>
            <a:r>
              <a:rPr lang="cs-CZ" altLang="cs-CZ" sz="2400" b="1" dirty="0"/>
              <a:t>Infikovaný počítač </a:t>
            </a:r>
            <a:r>
              <a:rPr lang="cs-CZ" altLang="cs-CZ" sz="2400" dirty="0"/>
              <a:t>= „bot“.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 err="1"/>
              <a:t>Boti</a:t>
            </a:r>
            <a:r>
              <a:rPr lang="cs-CZ" altLang="cs-CZ" sz="2400" dirty="0"/>
              <a:t> často autonomně infikují další počítače.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/>
              <a:t>Někteří </a:t>
            </a:r>
            <a:r>
              <a:rPr lang="cs-CZ" altLang="cs-CZ" sz="2400" dirty="0" err="1"/>
              <a:t>boti</a:t>
            </a:r>
            <a:r>
              <a:rPr lang="cs-CZ" altLang="cs-CZ" sz="2400" dirty="0"/>
              <a:t> provádějí škodlivou činnost průběžně (např. spyware), jiní </a:t>
            </a:r>
            <a:r>
              <a:rPr lang="cs-CZ" altLang="cs-CZ" sz="2400" dirty="0" err="1"/>
              <a:t>boti</a:t>
            </a:r>
            <a:r>
              <a:rPr lang="cs-CZ" altLang="cs-CZ" sz="2400" dirty="0"/>
              <a:t> se po určitou dobu nijak neprojevují (tzv. „</a:t>
            </a:r>
            <a:r>
              <a:rPr lang="cs-CZ" altLang="cs-CZ" sz="2400" dirty="0" err="1"/>
              <a:t>zombies</a:t>
            </a:r>
            <a:r>
              <a:rPr lang="cs-CZ" altLang="cs-CZ" sz="2400" dirty="0"/>
              <a:t>“), až po rozšíření na dostatečný počet počítačů (dosažení potřebné velikosti </a:t>
            </a:r>
            <a:r>
              <a:rPr lang="cs-CZ" altLang="cs-CZ" sz="2400" dirty="0" err="1"/>
              <a:t>botnetu</a:t>
            </a:r>
            <a:r>
              <a:rPr lang="cs-CZ" altLang="cs-CZ" sz="2400" dirty="0"/>
              <a:t>) je z centrály odeslán pokyn ke škodlivé akci.</a:t>
            </a:r>
          </a:p>
        </p:txBody>
      </p:sp>
    </p:spTree>
    <p:extLst>
      <p:ext uri="{BB962C8B-B14F-4D97-AF65-F5344CB8AC3E}">
        <p14:creationId xmlns:p14="http://schemas.microsoft.com/office/powerpoint/2010/main" val="21279204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3C244490-22E4-4FE6-9D4B-B1AED97DDF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75551" y="408827"/>
            <a:ext cx="10934700" cy="619125"/>
          </a:xfrm>
        </p:spPr>
        <p:txBody>
          <a:bodyPr/>
          <a:lstStyle/>
          <a:p>
            <a:r>
              <a:rPr lang="cs-CZ" dirty="0"/>
              <a:t>Silné heslo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F2F1C4D-670C-4289-B44A-3512DE2D0EA0}"/>
              </a:ext>
            </a:extLst>
          </p:cNvPr>
          <p:cNvSpPr txBox="1"/>
          <p:nvPr/>
        </p:nvSpPr>
        <p:spPr>
          <a:xfrm>
            <a:off x="949234" y="854641"/>
            <a:ext cx="10452936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 virtuální zámek, který chrání -nejen- Vaše data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Mělo by mít takovou podobu, která zabrání jeho snadnému uhodnutí nebo odhalení, v ideálním případě by nemělo být nikde zapsáno nebo uloženo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cs-CZ" sz="2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Jak by heslo vypadat nemělo: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  <a:endParaRPr lang="cs-CZ" sz="2400" b="1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Ř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ady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opakující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se 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znaky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123456, 222222</a:t>
            </a: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abcdefg</a:t>
            </a: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  <a:endParaRPr lang="cs-CZ" sz="2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Nahraz</a:t>
            </a: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ování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čís</a:t>
            </a: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a 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symbo</a:t>
            </a:r>
            <a:r>
              <a:rPr lang="cs-CZ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lů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podobnými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znaky</a:t>
            </a: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(hesl0, </a:t>
            </a:r>
            <a:r>
              <a:rPr lang="cs-CZ" sz="2400" b="0" i="0" u="none" strike="noStrike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m@minka</a:t>
            </a:r>
            <a:r>
              <a:rPr lang="en-US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  <a:r>
              <a:rPr lang="cs-CZ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Použití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přihlašovací</a:t>
            </a: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ho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jmén</a:t>
            </a: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 i jako hesla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  <a:endParaRPr lang="cs-CZ" sz="2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Použití jména někoho z rodiny, mazlíčků, přátel, data narození, rodného čísla, telefonního čísla, bydliště, oblíbené barvy, zpěváka, knihy…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  <a:endParaRPr lang="cs-CZ" sz="2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</a:rPr>
              <a:t>H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esla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ze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slovníku</a:t>
            </a: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(existující slova), včetně cizojazyčných a psaných pozpátku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</a:rPr>
              <a:t>Doplnění druhého faktoru ověření (SMS, mobilní klíč, biometrické údaje)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</a:p>
        </p:txBody>
      </p:sp>
    </p:spTree>
    <p:extLst>
      <p:ext uri="{BB962C8B-B14F-4D97-AF65-F5344CB8AC3E}">
        <p14:creationId xmlns:p14="http://schemas.microsoft.com/office/powerpoint/2010/main" val="40284725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A2A92DB1-0F53-4039-B77C-A7C0F2382B9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Jak vytvořit silné heslo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1F1C370-D9C9-4779-B1E4-40697779954A}"/>
              </a:ext>
            </a:extLst>
          </p:cNvPr>
          <p:cNvSpPr txBox="1"/>
          <p:nvPr/>
        </p:nvSpPr>
        <p:spPr>
          <a:xfrm>
            <a:off x="885825" y="1314994"/>
            <a:ext cx="900711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Vytvoření hesla z věty s použitím prvního písmene každého slova a čísel nebo znaků ve větě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sz="24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 daného uživatele dává smysl a snadno si ho po pár použitích zapamatuje, pro ostatní jde o náhodnou změť znaků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Mám rád Filé, ale Suši bych nikdy v životě nesnědl. =&gt; </a:t>
            </a:r>
            <a:r>
              <a:rPr lang="cs-CZ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MrF,aSbnvžn</a:t>
            </a: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Sparta včera porazila Beroun 3:1, jediný gól Berouna dal nováček Holík. =&gt; SvpB3:1,jgBdnH.</a:t>
            </a:r>
            <a:endParaRPr lang="en-US" sz="2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24853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79B65856-8ACF-490D-8136-04F2E16FC9F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Máte dotaz?</a:t>
            </a:r>
          </a:p>
        </p:txBody>
      </p:sp>
      <p:pic>
        <p:nvPicPr>
          <p:cNvPr id="1026" name="Picture 2" descr="How do hackers pick their targets? - Panda Security Mediacenter">
            <a:extLst>
              <a:ext uri="{FF2B5EF4-FFF2-40B4-BE49-F238E27FC236}">
                <a16:creationId xmlns:a16="http://schemas.microsoft.com/office/drawing/2014/main" id="{5EE4B3A6-4CAF-463D-995A-ED3E155C53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1358" y="1346136"/>
            <a:ext cx="5913120" cy="4434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64848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5BB17500-FDC4-424B-A293-626853CFBDD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Zajímavé zdroje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BBE1575-4F1C-464C-B907-2134A6A1D6AA}"/>
              </a:ext>
            </a:extLst>
          </p:cNvPr>
          <p:cNvSpPr txBox="1"/>
          <p:nvPr/>
        </p:nvSpPr>
        <p:spPr>
          <a:xfrm>
            <a:off x="720362" y="1506583"/>
            <a:ext cx="1005214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[1]	</a:t>
            </a:r>
            <a:r>
              <a:rPr lang="cs-CZ" dirty="0" err="1"/>
              <a:t>Mitnick</a:t>
            </a:r>
            <a:r>
              <a:rPr lang="cs-CZ" dirty="0"/>
              <a:t>, K. Umění klamu </a:t>
            </a:r>
            <a:r>
              <a:rPr lang="cs-CZ" dirty="0" err="1"/>
              <a:t>Hellon</a:t>
            </a:r>
            <a:r>
              <a:rPr lang="cs-CZ" dirty="0"/>
              <a:t> S.A. 2002. 263 s. ISBN 83-7361-210-6.</a:t>
            </a:r>
          </a:p>
          <a:p>
            <a:r>
              <a:rPr lang="cs-CZ" dirty="0"/>
              <a:t>[2]	Král M. Bezpečnostní rizika IS veřejné správy a zdravotnictví 2012 [on-line].</a:t>
            </a:r>
          </a:p>
          <a:p>
            <a:r>
              <a:rPr lang="cs-CZ" dirty="0"/>
              <a:t>(https://www.systemonline.cz/</a:t>
            </a:r>
            <a:r>
              <a:rPr lang="cs-CZ" dirty="0" err="1"/>
              <a:t>it</a:t>
            </a:r>
            <a:r>
              <a:rPr lang="cs-CZ" dirty="0"/>
              <a:t>-pro-</a:t>
            </a:r>
            <a:r>
              <a:rPr lang="cs-CZ" dirty="0" err="1"/>
              <a:t>verejny</a:t>
            </a:r>
            <a:r>
              <a:rPr lang="cs-CZ" dirty="0"/>
              <a:t>-sektor-a-</a:t>
            </a:r>
            <a:r>
              <a:rPr lang="cs-CZ" dirty="0" err="1"/>
              <a:t>zdravotnictvi</a:t>
            </a:r>
            <a:r>
              <a:rPr lang="cs-CZ" dirty="0"/>
              <a:t>/bezpecnostni-rizika-is-verejne-spravy-a-zdravotnictvi.htm)</a:t>
            </a:r>
          </a:p>
          <a:p>
            <a:r>
              <a:rPr lang="cs-CZ" dirty="0"/>
              <a:t>[3]	Kolouch, J. </a:t>
            </a:r>
            <a:r>
              <a:rPr lang="cs-CZ" dirty="0" err="1"/>
              <a:t>CyberCrime</a:t>
            </a:r>
            <a:r>
              <a:rPr lang="cs-CZ" dirty="0"/>
              <a:t>, 2016 ISBN 978-80-88168-18-8 [online] (https://knihy.nic.cz/</a:t>
            </a:r>
            <a:r>
              <a:rPr lang="cs-CZ" dirty="0" err="1"/>
              <a:t>files</a:t>
            </a:r>
            <a:r>
              <a:rPr lang="cs-CZ" dirty="0"/>
              <a:t>/edice/cybercrime.pdf)</a:t>
            </a:r>
          </a:p>
        </p:txBody>
      </p:sp>
    </p:spTree>
    <p:extLst>
      <p:ext uri="{BB962C8B-B14F-4D97-AF65-F5344CB8AC3E}">
        <p14:creationId xmlns:p14="http://schemas.microsoft.com/office/powerpoint/2010/main" val="3995121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826750" cy="619125"/>
          </a:xfrm>
        </p:spPr>
        <p:txBody>
          <a:bodyPr lIns="0" tIns="0" rIns="0" bIns="0">
            <a:normAutofit/>
          </a:bodyPr>
          <a:lstStyle/>
          <a:p>
            <a:r>
              <a:rPr lang="cs-CZ" b="1" kern="1200">
                <a:latin typeface="+mn-lt"/>
                <a:ea typeface="+mn-ea"/>
                <a:cs typeface="+mn-cs"/>
              </a:rPr>
              <a:t>Co je naším cílem?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1F3523F1-8299-47FC-A13E-4D40949E10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38271726"/>
              </p:ext>
            </p:extLst>
          </p:nvPr>
        </p:nvGraphicFramePr>
        <p:xfrm>
          <a:off x="885824" y="1169986"/>
          <a:ext cx="10826751" cy="5014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236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Integrita dat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0F6727D-AB97-4684-AAFF-2E595511419A}"/>
              </a:ext>
            </a:extLst>
          </p:cNvPr>
          <p:cNvSpPr txBox="1">
            <a:spLocks/>
          </p:cNvSpPr>
          <p:nvPr/>
        </p:nvSpPr>
        <p:spPr>
          <a:xfrm>
            <a:off x="885825" y="1435769"/>
            <a:ext cx="7499350" cy="3992563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ts val="1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dirty="0"/>
              <a:t>O</a:t>
            </a:r>
            <a:r>
              <a:rPr lang="cs-CZ" sz="2400" dirty="0"/>
              <a:t>bdržená zpráva je totožná se zprávou odeslanou. Tzn. během přenosu dat nedošlo k jejich změně (podvržení).</a:t>
            </a:r>
          </a:p>
          <a:p>
            <a:pPr>
              <a:defRPr/>
            </a:pPr>
            <a:r>
              <a:rPr lang="cs-CZ" sz="2400" dirty="0"/>
              <a:t>Integrita může být porušena:</a:t>
            </a:r>
          </a:p>
          <a:p>
            <a:pPr lvl="1">
              <a:defRPr/>
            </a:pPr>
            <a:r>
              <a:rPr lang="cs-CZ" sz="2000" dirty="0"/>
              <a:t>Záměrným pozměněním, např. útočník změní číslo účtu v bankovní transakci nebo padělá dokument prokazující identitu.</a:t>
            </a:r>
          </a:p>
          <a:p>
            <a:pPr lvl="1">
              <a:defRPr/>
            </a:pPr>
            <a:r>
              <a:rPr lang="cs-CZ" sz="2000" dirty="0"/>
              <a:t>Náhodným pozměněním, např. chyby při přenosech dat nebo porucha pevného disku.</a:t>
            </a:r>
          </a:p>
          <a:p>
            <a:pPr>
              <a:defRPr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01719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Dostupnost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CFE78B4-FD7A-4DA1-89CE-5A8DB4004F6D}"/>
              </a:ext>
            </a:extLst>
          </p:cNvPr>
          <p:cNvSpPr txBox="1">
            <a:spLocks/>
          </p:cNvSpPr>
          <p:nvPr/>
        </p:nvSpPr>
        <p:spPr>
          <a:xfrm>
            <a:off x="1083176" y="1748589"/>
            <a:ext cx="9375818" cy="3992563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ts val="1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Data se mohou stát dočasně nedostupnými, případně může dojít k jejich definitivní ztrátě.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dirty="0"/>
              <a:t>K zamyšlení: Jak zachovám dostupnost dat?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64925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Autenticita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979B4A-5DB6-450A-A08B-B17F098133FB}"/>
              </a:ext>
            </a:extLst>
          </p:cNvPr>
          <p:cNvSpPr txBox="1">
            <a:spLocks/>
          </p:cNvSpPr>
          <p:nvPr/>
        </p:nvSpPr>
        <p:spPr>
          <a:xfrm>
            <a:off x="1133725" y="1429715"/>
            <a:ext cx="7499350" cy="3992563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ts val="1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Autentická data jsou taková, u nichž je prokázán původ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Této vlastnosti dosahujeme pomocí </a:t>
            </a:r>
            <a:r>
              <a:rPr lang="cs-CZ" sz="2400" b="1" dirty="0"/>
              <a:t>autentizace</a:t>
            </a:r>
            <a:r>
              <a:rPr lang="cs-CZ" sz="2400" dirty="0"/>
              <a:t>, což je proces ověření proklamované identity zdroje dat.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Autenticita dat poskytuje záruku, že data nebyla podvržena jinou osobou</a:t>
            </a:r>
            <a:r>
              <a:rPr lang="cs-CZ" sz="2400" dirty="0" smtClean="0"/>
              <a:t>.</a:t>
            </a: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Kromě původců zpráv (dat) ověřujeme identitu také u uživatelů služeb (přístup k datům).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dirty="0"/>
              <a:t>K zamyšlení: Je 100% autenticita?</a:t>
            </a:r>
            <a:endParaRPr lang="cs-CZ" sz="24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86574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Důvěrnost dat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5D0D67-B873-4B98-BD07-205393214965}"/>
              </a:ext>
            </a:extLst>
          </p:cNvPr>
          <p:cNvSpPr txBox="1">
            <a:spLocks/>
          </p:cNvSpPr>
          <p:nvPr/>
        </p:nvSpPr>
        <p:spPr>
          <a:xfrm>
            <a:off x="994945" y="1628274"/>
            <a:ext cx="7499350" cy="3992563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ts val="1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je zajištění toho, že informace je přístupná jen těm, kteří jsou oprávněni k ní mít přístup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K zamyšlení: Jak data můžeme rozdělit dle důvěrnosti?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91493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Šifrování na mnoho způsobů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C237AE2-9C12-42BC-865C-B777AC4CF7BF}"/>
              </a:ext>
            </a:extLst>
          </p:cNvPr>
          <p:cNvSpPr txBox="1">
            <a:spLocks/>
          </p:cNvSpPr>
          <p:nvPr/>
        </p:nvSpPr>
        <p:spPr>
          <a:xfrm>
            <a:off x="885825" y="1242344"/>
            <a:ext cx="10086975" cy="4465637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ts val="1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K zajištění důvěrnosti dat, tzn. k zamezení přístupu neoprávněným osobám, se používá </a:t>
            </a:r>
            <a:r>
              <a:rPr lang="cs-CZ" sz="2400" b="1" dirty="0"/>
              <a:t>šifrování</a:t>
            </a:r>
            <a:r>
              <a:rPr lang="cs-CZ" sz="2400" dirty="0"/>
              <a:t>. Zašifrovaná data jsou čitelná pouze pro držitele dešifrovacího klíče.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Věda, zabývající se šifrování, se nazývá </a:t>
            </a:r>
            <a:r>
              <a:rPr lang="cs-CZ" sz="2400" b="1" dirty="0"/>
              <a:t>kryptografie</a:t>
            </a:r>
            <a:r>
              <a:rPr lang="cs-CZ" sz="24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Šifry (resp. kryptografii) dělíme na</a:t>
            </a:r>
          </a:p>
          <a:p>
            <a:pPr lvl="1">
              <a:defRPr/>
            </a:pPr>
            <a:r>
              <a:rPr lang="cs-CZ" sz="2000" dirty="0"/>
              <a:t>symetrické (symetrickou) a</a:t>
            </a:r>
          </a:p>
          <a:p>
            <a:pPr lvl="1">
              <a:defRPr/>
            </a:pPr>
            <a:r>
              <a:rPr lang="cs-CZ" sz="2000" dirty="0"/>
              <a:t>asymetrické (asymetrickou).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200" b="1" dirty="0"/>
              <a:t>Symetrická kryptografie </a:t>
            </a:r>
            <a:r>
              <a:rPr lang="cs-CZ" sz="2200" dirty="0"/>
              <a:t>používá pro zašifrování i dešifrování stejný klíč.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200" b="1" dirty="0"/>
              <a:t>Asymetrická kryptografie </a:t>
            </a:r>
            <a:r>
              <a:rPr lang="cs-CZ" sz="2200" dirty="0"/>
              <a:t>používá pro zašifrování jiný klíč, než pro dešifrování.</a:t>
            </a:r>
          </a:p>
        </p:txBody>
      </p:sp>
    </p:spTree>
    <p:extLst>
      <p:ext uri="{BB962C8B-B14F-4D97-AF65-F5344CB8AC3E}">
        <p14:creationId xmlns:p14="http://schemas.microsoft.com/office/powerpoint/2010/main" val="4033593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Symetrická kryptografie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16ABF64-43AF-49CD-9A17-A5290CE83F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7838" y="2215520"/>
            <a:ext cx="6991538" cy="310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092776"/>
      </p:ext>
    </p:extLst>
  </p:cSld>
  <p:clrMapOvr>
    <a:masterClrMapping/>
  </p:clrMapOvr>
</p:sld>
</file>

<file path=ppt/theme/theme1.xml><?xml version="1.0" encoding="utf-8"?>
<a:theme xmlns:a="http://schemas.openxmlformats.org/drawingml/2006/main" name="MENDELU">
  <a:themeElements>
    <a:clrScheme name="MENDELU">
      <a:dk1>
        <a:srgbClr val="000000"/>
      </a:dk1>
      <a:lt1>
        <a:srgbClr val="FFFFFF"/>
      </a:lt1>
      <a:dk2>
        <a:srgbClr val="78BE14"/>
      </a:dk2>
      <a:lt2>
        <a:srgbClr val="7F7F7F"/>
      </a:lt2>
      <a:accent1>
        <a:srgbClr val="CE9700"/>
      </a:accent1>
      <a:accent2>
        <a:srgbClr val="0A5028"/>
      </a:accent2>
      <a:accent3>
        <a:srgbClr val="8C0A00"/>
      </a:accent3>
      <a:accent4>
        <a:srgbClr val="0046A0"/>
      </a:accent4>
      <a:accent5>
        <a:srgbClr val="AA006E"/>
      </a:accent5>
      <a:accent6>
        <a:srgbClr val="00AAB4"/>
      </a:accent6>
      <a:hlink>
        <a:srgbClr val="7F7F7F"/>
      </a:hlink>
      <a:folHlink>
        <a:srgbClr val="BFBFBF"/>
      </a:folHlink>
    </a:clrScheme>
    <a:fontScheme name="Vlastní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blona_prezentace_PEF" id="{9637B1F0-0DB5-4193-9392-2A54A10D7C95}" vid="{14665010-7447-4973-8F8E-E0FF7AD77C6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CF0B4192FC6AB449D56B89F974314FE" ma:contentTypeVersion="8" ma:contentTypeDescription="Vytvoří nový dokument" ma:contentTypeScope="" ma:versionID="0f022a3ad616c604be61b0b25e3dd9c9">
  <xsd:schema xmlns:xsd="http://www.w3.org/2001/XMLSchema" xmlns:xs="http://www.w3.org/2001/XMLSchema" xmlns:p="http://schemas.microsoft.com/office/2006/metadata/properties" xmlns:ns2="24c24e33-0f8c-4dd0-9bd6-a474fe4daf24" targetNamespace="http://schemas.microsoft.com/office/2006/metadata/properties" ma:root="true" ma:fieldsID="f7aa2bb72ce23997f5e1be7f8224d550" ns2:_="">
    <xsd:import namespace="24c24e33-0f8c-4dd0-9bd6-a474fe4daf2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c24e33-0f8c-4dd0-9bd6-a474fe4daf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5C57946-9697-4768-BCDA-E61E5BEDE0D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A72F2CA-67ED-4DF6-861B-CD42ED6FF18D}">
  <ds:schemaRefs>
    <ds:schemaRef ds:uri="http://schemas.microsoft.com/office/2006/metadata/properties"/>
    <ds:schemaRef ds:uri="http://www.w3.org/2000/xmlns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CC381C3-05BE-490E-ACD2-8E58BF48C9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4c24e33-0f8c-4dd0-9bd6-a474fe4daf2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642</Words>
  <Application>Microsoft Office PowerPoint</Application>
  <PresentationFormat>Širokoúhlá obrazovka</PresentationFormat>
  <Paragraphs>114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7" baseType="lpstr">
      <vt:lpstr>Arial</vt:lpstr>
      <vt:lpstr>Segoe UI</vt:lpstr>
      <vt:lpstr>MENDELU</vt:lpstr>
      <vt:lpstr>Bezpečnost a ochrana dat Moderní informační technologie  Ing. Stratos Zerdaloglu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Bezpečnost a ochrana dat Moderní informační technologie  Ing. Stratos Zerdaloglu</dc:title>
  <dc:creator>Stratos Zerdaloglu</dc:creator>
  <cp:lastModifiedBy>Jiří Rybička</cp:lastModifiedBy>
  <cp:revision>14</cp:revision>
  <dcterms:created xsi:type="dcterms:W3CDTF">2020-10-12T09:53:39Z</dcterms:created>
  <dcterms:modified xsi:type="dcterms:W3CDTF">2022-01-12T12:44:44Z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0x010100ECF0B4192FC6AB449D56B89F974314FE</vt:lpwstr>
  </property>
</Properties>
</file>