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6" r:id="rId9"/>
    <p:sldId id="269" r:id="rId10"/>
    <p:sldId id="273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19" autoAdjust="0"/>
  </p:normalViewPr>
  <p:slideViewPr>
    <p:cSldViewPr>
      <p:cViewPr>
        <p:scale>
          <a:sx n="116" d="100"/>
          <a:sy n="116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03ABC0C-F43F-482B-BB1C-4E9F0B1435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52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46F67-11CA-454C-A638-553254CDC41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06FC424-E594-41BC-9E3F-549DF19CF4C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F314D-356E-49CB-99FB-0FC541D97D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016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65A92-FC6B-48DD-B700-7EF2180641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5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1E206-3752-4775-9A10-1DA3DF2095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98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1FB49-89DB-4316-862F-4036920BC0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2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F4416-02BB-4260-8373-A7362C323E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8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8B8FF-6132-4755-A9DA-E30B03DAB0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9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D2F3E-A9AF-404E-B961-9F70B4969C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752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D4FCF-308B-4E51-BEC5-D4A4C23FC6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34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B83EF-68FB-4653-9183-CEDC847587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832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1A919-2892-460A-A2EC-A62D22C354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99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935509-B250-4782-BC9B-57674E99D76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000" b="1"/>
              <a:t>Moderní didaktické technologie a zdroje informací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11225"/>
          </a:xfrm>
        </p:spPr>
        <p:txBody>
          <a:bodyPr/>
          <a:lstStyle/>
          <a:p>
            <a:r>
              <a:rPr lang="cs-CZ" altLang="cs-CZ"/>
              <a:t>Úvod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Robotika, vlaky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Sofistikované hračky</a:t>
            </a:r>
          </a:p>
          <a:p>
            <a:r>
              <a:rPr lang="cs-CZ" dirty="0" smtClean="0"/>
              <a:t>Umožněno rozvojem miniaturizace a počítačových technologií</a:t>
            </a:r>
          </a:p>
          <a:p>
            <a:r>
              <a:rPr lang="cs-CZ" dirty="0" smtClean="0"/>
              <a:t>Laboratoř robotiky</a:t>
            </a:r>
          </a:p>
          <a:p>
            <a:r>
              <a:rPr lang="cs-CZ" dirty="0" smtClean="0"/>
              <a:t>Laboratoř řízení kolejových vozidel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0" b="35574"/>
          <a:stretch/>
        </p:blipFill>
        <p:spPr>
          <a:xfrm>
            <a:off x="2699792" y="4933244"/>
            <a:ext cx="4104456" cy="151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6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Systémy DTP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Desk Top Publishing – malá publikační činnost</a:t>
            </a:r>
          </a:p>
          <a:p>
            <a:pPr>
              <a:lnSpc>
                <a:spcPct val="90000"/>
              </a:lnSpc>
            </a:pPr>
            <a:r>
              <a:rPr lang="cs-CZ" altLang="cs-CZ"/>
              <a:t>Důležité pro přípravu mnoha dokumentů v běžné praxi, ve škole…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Orientace na technickou stránku přípravy předloh pro tisk (předtisková příprava)</a:t>
            </a:r>
          </a:p>
          <a:p>
            <a:pPr>
              <a:lnSpc>
                <a:spcPct val="90000"/>
              </a:lnSpc>
            </a:pPr>
            <a:r>
              <a:rPr lang="cs-CZ" altLang="cs-CZ"/>
              <a:t>Různá pojetí a různé možnosti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Systémy DTP – základní rysy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Práce s písmem, mnoho typů a řezů</a:t>
            </a:r>
          </a:p>
          <a:p>
            <a:r>
              <a:rPr lang="cs-CZ" altLang="cs-CZ"/>
              <a:t>Široký repertoár speciálních znaků</a:t>
            </a:r>
          </a:p>
          <a:p>
            <a:r>
              <a:rPr lang="cs-CZ" altLang="cs-CZ"/>
              <a:t>Algoritmus odstavcového zlomu</a:t>
            </a:r>
          </a:p>
          <a:p>
            <a:r>
              <a:rPr lang="cs-CZ" altLang="cs-CZ"/>
              <a:t>Skládání objektů na stránce</a:t>
            </a:r>
          </a:p>
          <a:p>
            <a:r>
              <a:rPr lang="cs-CZ" altLang="cs-CZ"/>
              <a:t>Matematické výrazy</a:t>
            </a:r>
          </a:p>
          <a:p>
            <a:r>
              <a:rPr lang="cs-CZ" altLang="cs-CZ"/>
              <a:t>Tabulky</a:t>
            </a:r>
          </a:p>
          <a:p>
            <a:r>
              <a:rPr lang="cs-CZ" altLang="cs-CZ"/>
              <a:t>Práce s externími objekty (obrázky)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Systémy DTP – rozdělení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51050"/>
            <a:ext cx="7983538" cy="4114800"/>
          </a:xfrm>
        </p:spPr>
        <p:txBody>
          <a:bodyPr/>
          <a:lstStyle/>
          <a:p>
            <a:r>
              <a:rPr lang="cs-CZ" altLang="cs-CZ"/>
              <a:t>Interaktivní – Adobe InDesign, Quark XPress</a:t>
            </a:r>
          </a:p>
          <a:p>
            <a:r>
              <a:rPr lang="cs-CZ" altLang="cs-CZ"/>
              <a:t>Dávkové – TeX a jeho nadstavby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Oba principy mají své výhody a nevýhody.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Praxe: žádný systém neumí všechno, je potřebné kombinovat možnosti a podle aplikace vybírat vhodnou variantu.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Obsah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E-</a:t>
            </a:r>
            <a:r>
              <a:rPr lang="cs-CZ" altLang="cs-CZ" dirty="0" err="1"/>
              <a:t>learning</a:t>
            </a:r>
            <a:endParaRPr lang="cs-CZ" altLang="cs-CZ" dirty="0"/>
          </a:p>
          <a:p>
            <a:r>
              <a:rPr lang="cs-CZ" altLang="cs-CZ" dirty="0"/>
              <a:t>Moderní programovací jazyky</a:t>
            </a:r>
          </a:p>
          <a:p>
            <a:r>
              <a:rPr lang="cs-CZ" altLang="cs-CZ" dirty="0" smtClean="0"/>
              <a:t>Virtuální realita, rozšířená realita</a:t>
            </a:r>
          </a:p>
          <a:p>
            <a:r>
              <a:rPr lang="cs-CZ" altLang="cs-CZ" dirty="0" smtClean="0"/>
              <a:t>Robotika, řízení kolejových vozidel</a:t>
            </a:r>
            <a:endParaRPr lang="cs-CZ" altLang="cs-CZ" dirty="0"/>
          </a:p>
          <a:p>
            <a:r>
              <a:rPr lang="cs-CZ" altLang="cs-CZ" dirty="0"/>
              <a:t>Systémy DTP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E-learning</a:t>
            </a:r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/>
              <a:t>Původně potřeba distančního vzdělávání</a:t>
            </a:r>
          </a:p>
          <a:p>
            <a:r>
              <a:rPr lang="cs-CZ" altLang="cs-CZ"/>
              <a:t>Metody účinného předávání informací bez účasti na přímé výuce</a:t>
            </a:r>
          </a:p>
          <a:p>
            <a:r>
              <a:rPr lang="cs-CZ" altLang="cs-CZ"/>
              <a:t>Elektronická podpora distančního vzdělávání</a:t>
            </a:r>
          </a:p>
          <a:p>
            <a:r>
              <a:rPr lang="cs-CZ" altLang="cs-CZ"/>
              <a:t>Součásti: učební opory, diskuse, testy a zkoušení, tutorská činnost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E-learning dnes a v ČR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Vzdálenosti mizivé</a:t>
            </a:r>
          </a:p>
          <a:p>
            <a:r>
              <a:rPr lang="cs-CZ" altLang="cs-CZ"/>
              <a:t>Přesun do tradičních oblastí výuky</a:t>
            </a:r>
          </a:p>
          <a:p>
            <a:r>
              <a:rPr lang="cs-CZ" altLang="cs-CZ"/>
              <a:t>Podpora výukového procesu – samostudium, trénování</a:t>
            </a:r>
          </a:p>
          <a:p>
            <a:r>
              <a:rPr lang="cs-CZ" altLang="cs-CZ"/>
              <a:t>Podpora zkoušení</a:t>
            </a:r>
          </a:p>
          <a:p>
            <a:r>
              <a:rPr lang="cs-CZ" altLang="cs-CZ"/>
              <a:t>Komunikace mezi spolužáky</a:t>
            </a:r>
          </a:p>
          <a:p>
            <a:r>
              <a:rPr lang="cs-CZ" altLang="cs-CZ"/>
              <a:t>Aplikace e-technologií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Moderní programovací jazyky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/>
              <a:t>Trend – co nejjednodušší zápis zdrojového textu</a:t>
            </a:r>
          </a:p>
          <a:p>
            <a:r>
              <a:rPr lang="cs-CZ" altLang="cs-CZ"/>
              <a:t>Bohaté knihovny předdefinovaných funkcí, postupů a objektů</a:t>
            </a:r>
          </a:p>
          <a:p>
            <a:r>
              <a:rPr lang="cs-CZ" altLang="cs-CZ"/>
              <a:t>Spojení s webovými technologiemi</a:t>
            </a:r>
          </a:p>
          <a:p>
            <a:r>
              <a:rPr lang="cs-CZ" altLang="cs-CZ"/>
              <a:t>Spojení s databázovými systémy</a:t>
            </a:r>
          </a:p>
          <a:p>
            <a:r>
              <a:rPr lang="cs-CZ" altLang="cs-CZ"/>
              <a:t>Interpretované jazyky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Programovací jazyk Perl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2017713"/>
            <a:ext cx="8631238" cy="4114800"/>
          </a:xfrm>
        </p:spPr>
        <p:txBody>
          <a:bodyPr/>
          <a:lstStyle/>
          <a:p>
            <a:r>
              <a:rPr lang="cs-CZ" altLang="cs-CZ"/>
              <a:t>Practical Extraction and Report Language</a:t>
            </a:r>
          </a:p>
          <a:p>
            <a:r>
              <a:rPr lang="cs-CZ" altLang="cs-CZ"/>
              <a:t>Larry Wall (1983). Uvolněn během posledních 10 let, přední skriptovací jazyk</a:t>
            </a:r>
          </a:p>
          <a:p>
            <a:r>
              <a:rPr lang="cs-CZ" altLang="cs-CZ"/>
              <a:t>Současná verze 5 umožňuje: OOP, souběžná vlákna, moduly, kompilace</a:t>
            </a:r>
          </a:p>
          <a:p>
            <a:r>
              <a:rPr lang="cs-CZ" altLang="cs-CZ"/>
              <a:t>Platformy: Unix, MS-DOS, Windows, VMS, OS/2, Mac, Atari... – vysoká přenositelnost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Prvky a vlastnosti jazyka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579937"/>
          </a:xfrm>
          <a:noFill/>
          <a:ln/>
        </p:spPr>
        <p:txBody>
          <a:bodyPr/>
          <a:lstStyle/>
          <a:p>
            <a:r>
              <a:rPr lang="cs-CZ" altLang="cs-CZ"/>
              <a:t>Implicitně deklarované proměnné, bez typové kontroly</a:t>
            </a:r>
          </a:p>
          <a:p>
            <a:r>
              <a:rPr lang="cs-CZ" altLang="cs-CZ"/>
              <a:t>Jen předdefinované datové typy (čísla, řetězce, logické hodnoty, pole, hashe, objekty...)</a:t>
            </a:r>
          </a:p>
          <a:p>
            <a:r>
              <a:rPr lang="cs-CZ" altLang="cs-CZ"/>
              <a:t>Práce s regulárními výrazy</a:t>
            </a:r>
          </a:p>
          <a:p>
            <a:r>
              <a:rPr lang="cs-CZ" altLang="cs-CZ"/>
              <a:t>Elegantní řídicí konstrukce</a:t>
            </a:r>
          </a:p>
          <a:p>
            <a:r>
              <a:rPr lang="cs-CZ" altLang="cs-CZ"/>
              <a:t>Variantní zápisy algoritmů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Virtuální realita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772400" cy="4391025"/>
          </a:xfrm>
        </p:spPr>
        <p:txBody>
          <a:bodyPr/>
          <a:lstStyle/>
          <a:p>
            <a:r>
              <a:rPr lang="cs-CZ" altLang="cs-CZ"/>
              <a:t>Virtuální realita – obrazové, zvukové a hmatové vjemy představující reálné objekty, realizováno počítačem</a:t>
            </a:r>
          </a:p>
          <a:p>
            <a:r>
              <a:rPr lang="cs-CZ" altLang="cs-CZ"/>
              <a:t>Obraz 3D, zvuk min. stereo, snímání polohy pozorovatele, speciální rukavice, obleky...</a:t>
            </a:r>
          </a:p>
          <a:p>
            <a:r>
              <a:rPr lang="cs-CZ" altLang="cs-CZ"/>
              <a:t>Využití – ve všech prvcích i samostatně (prezentace dat 3D, simulace jízdy...)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 flipV="1">
            <a:off x="2195513" y="3500438"/>
            <a:ext cx="647700" cy="792162"/>
          </a:xfrm>
          <a:prstGeom prst="line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 flipV="1">
            <a:off x="3276600" y="2924175"/>
            <a:ext cx="647700" cy="792163"/>
          </a:xfrm>
          <a:prstGeom prst="line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Laboratoř virtuální reality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8775" y="1989138"/>
            <a:ext cx="8785225" cy="4392612"/>
          </a:xfrm>
        </p:spPr>
        <p:txBody>
          <a:bodyPr/>
          <a:lstStyle/>
          <a:p>
            <a:r>
              <a:rPr lang="cs-CZ" altLang="cs-CZ"/>
              <a:t>Obraz 3D promítaný ze dvou projektorů se zadní projekcí a prohlížený speciálními brýlemi</a:t>
            </a:r>
          </a:p>
          <a:p>
            <a:r>
              <a:rPr lang="cs-CZ" altLang="cs-CZ"/>
              <a:t>2 příhledová plátna</a:t>
            </a:r>
          </a:p>
          <a:p>
            <a:r>
              <a:rPr lang="cs-CZ" altLang="cs-CZ"/>
              <a:t>Snímání polohy pozorovatele a ovlivňování scény</a:t>
            </a:r>
          </a:p>
          <a:p>
            <a:r>
              <a:rPr lang="cs-CZ" altLang="cs-CZ"/>
              <a:t>Zvukový doprovod</a:t>
            </a:r>
          </a:p>
          <a:p>
            <a:r>
              <a:rPr lang="cs-CZ" altLang="cs-CZ"/>
              <a:t>Demo: Vizualizace geoprostorových dat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build="p"/>
    </p:bldLst>
  </p:timing>
</p:sld>
</file>

<file path=ppt/theme/theme1.xml><?xml version="1.0" encoding="utf-8"?>
<a:theme xmlns:a="http://schemas.openxmlformats.org/drawingml/2006/main" name="predn">
  <a:themeElements>
    <a:clrScheme name="">
      <a:dk1>
        <a:srgbClr val="FFFF00"/>
      </a:dk1>
      <a:lt1>
        <a:srgbClr val="FFFFFF"/>
      </a:lt1>
      <a:dk2>
        <a:srgbClr val="000066"/>
      </a:dk2>
      <a:lt2>
        <a:srgbClr val="FFFF66"/>
      </a:lt2>
      <a:accent1>
        <a:srgbClr val="007A5A"/>
      </a:accent1>
      <a:accent2>
        <a:srgbClr val="FFEA8F"/>
      </a:accent2>
      <a:accent3>
        <a:srgbClr val="AAAAB8"/>
      </a:accent3>
      <a:accent4>
        <a:srgbClr val="DADADA"/>
      </a:accent4>
      <a:accent5>
        <a:srgbClr val="AABEB5"/>
      </a:accent5>
      <a:accent6>
        <a:srgbClr val="E7D481"/>
      </a:accent6>
      <a:hlink>
        <a:srgbClr val="FF0000"/>
      </a:hlink>
      <a:folHlink>
        <a:srgbClr val="3333CC"/>
      </a:folHlink>
    </a:clrScheme>
    <a:fontScheme name="pred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ed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n 8">
        <a:dk1>
          <a:srgbClr val="FFFF00"/>
        </a:dk1>
        <a:lt1>
          <a:srgbClr val="FFFFFF"/>
        </a:lt1>
        <a:dk2>
          <a:srgbClr val="000066"/>
        </a:dk2>
        <a:lt2>
          <a:srgbClr val="FFFF66"/>
        </a:lt2>
        <a:accent1>
          <a:srgbClr val="00E4A8"/>
        </a:accent1>
        <a:accent2>
          <a:srgbClr val="FFCF01"/>
        </a:accent2>
        <a:accent3>
          <a:srgbClr val="AAAAB8"/>
        </a:accent3>
        <a:accent4>
          <a:srgbClr val="DADADA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predn</Template>
  <TotalTime>211</TotalTime>
  <Words>416</Words>
  <Application>Microsoft Office PowerPoint</Application>
  <PresentationFormat>Předvádění na obrazovce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Times New Roman</vt:lpstr>
      <vt:lpstr>Tahoma</vt:lpstr>
      <vt:lpstr>Wingdings</vt:lpstr>
      <vt:lpstr>predn</vt:lpstr>
      <vt:lpstr>Moderní didaktické technologie a zdroje informací</vt:lpstr>
      <vt:lpstr>Obsah</vt:lpstr>
      <vt:lpstr>E-learning</vt:lpstr>
      <vt:lpstr>E-learning dnes a v ČR</vt:lpstr>
      <vt:lpstr>Moderní programovací jazyky</vt:lpstr>
      <vt:lpstr>Programovací jazyk Perl</vt:lpstr>
      <vt:lpstr>Prvky a vlastnosti jazyka</vt:lpstr>
      <vt:lpstr>Virtuální realita</vt:lpstr>
      <vt:lpstr>Laboratoř virtuální reality</vt:lpstr>
      <vt:lpstr>Robotika, vlaky</vt:lpstr>
      <vt:lpstr>Systémy DTP</vt:lpstr>
      <vt:lpstr>Systémy DTP – základní rysy</vt:lpstr>
      <vt:lpstr>Systémy DTP – rozdělení</vt:lpstr>
    </vt:vector>
  </TitlesOfParts>
  <Company>MZLU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Odborné a vědecké práce</dc:title>
  <dc:creator>Doc. Ing. Jiří Rybička, Dr.</dc:creator>
  <cp:lastModifiedBy>Jiří Rybička</cp:lastModifiedBy>
  <cp:revision>9</cp:revision>
  <dcterms:created xsi:type="dcterms:W3CDTF">2006-03-12T09:54:04Z</dcterms:created>
  <dcterms:modified xsi:type="dcterms:W3CDTF">2017-10-07T10:34:07Z</dcterms:modified>
</cp:coreProperties>
</file>