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A8DC7-3D0E-40B9-8A7A-BCF70253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2DEF33-EA6E-4462-845A-24C487273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053A40-6473-4720-9DA6-70EA18458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C1F-FAB6-4499-BAB7-F6952FDD4BA2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E3F08-6D97-4BAA-8953-0AF8CBB5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D40EAD-7619-4880-8BAC-6EFE4B31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A08-05F9-4E0D-BBAD-5A2B6E6BC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27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5FD89-66DA-4519-BC5A-A0CB79E6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3DB5BA-4A23-450E-96A7-2142390A1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65F714-BC44-40CA-ADCA-36F705889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C1F-FAB6-4499-BAB7-F6952FDD4BA2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6085AE-5197-4B31-B911-0C6D1592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7B09BA-5D1D-4787-9E7A-2C71B86D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A08-05F9-4E0D-BBAD-5A2B6E6BC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47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BB33CA7-FDD2-4D19-8B79-BF077A6A5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CF0D616-DF93-4146-AB51-20623A0BE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701EB2-63FB-4ECC-9FC8-5E3E13DE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C1F-FAB6-4499-BAB7-F6952FDD4BA2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C3F67A-AB69-47E8-B22C-0A7CDCD1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F528EE-BB66-408F-A26E-DC57B579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A08-05F9-4E0D-BBAD-5A2B6E6BC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7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EE8A1-505A-4692-A98C-C16F59D33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972F31-8063-4F7C-B9E5-927CFEB6F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B4122C-C68F-4E19-8C13-7E6DA6DA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C1F-FAB6-4499-BAB7-F6952FDD4BA2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756428-F5BF-4C28-A124-947D15EE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E6477C-EC2A-46A0-9B66-D7E6E6BD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A08-05F9-4E0D-BBAD-5A2B6E6BC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99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74EDB6-6899-4C2A-A1C5-1F95511B7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3601668-7745-435C-A739-0866C7D1F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00331F-76B7-478C-965A-659F1794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C1F-FAB6-4499-BAB7-F6952FDD4BA2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7C191C-8C31-4B99-94C8-BD6BFEEC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F58FB2-DD0D-4574-A127-EBA46EA8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A08-05F9-4E0D-BBAD-5A2B6E6BC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57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59B136-01CF-42B1-9DA3-049A855E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786AB9-8041-4174-882C-3F501B91F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F0E5F1C-2262-4655-A761-CDC919493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41EAE5-AD83-4BE5-8069-027AA271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C1F-FAB6-4499-BAB7-F6952FDD4BA2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951B3A-FFB7-4525-9795-71664234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54950C-07F0-478F-848A-B7C3360C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A08-05F9-4E0D-BBAD-5A2B6E6BC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99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60BB0-6BFB-4CB4-86F7-337941DA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11D1936-E94E-4044-976E-327889B46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E40E2BB-A3FD-45B3-999B-3FE29FAB5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9569FD3-7302-4B36-B4F3-A3F639731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5B2CE8F-DE51-402D-A7DA-6A5E65C8B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403483-076B-479C-A8CA-9CA67E3E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C1F-FAB6-4499-BAB7-F6952FDD4BA2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8DF5ACB-EBEF-4B9D-9592-C68CD2B2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3B2E515-33E1-4827-873B-9140B72A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A08-05F9-4E0D-BBAD-5A2B6E6BC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84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30822-73A7-489C-98CF-1B6403243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41CEFE-9394-493F-9C2E-6738CCE8B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C1F-FAB6-4499-BAB7-F6952FDD4BA2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9CF7E2-70C7-4C97-AC35-BCC21B9A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6010AA-697A-4D83-9EA1-D0B2D185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A08-05F9-4E0D-BBAD-5A2B6E6BC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72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0AC1D1D-4AB4-4F8F-BE30-C3579541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C1F-FAB6-4499-BAB7-F6952FDD4BA2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B42D15-01D4-4458-88EA-A6AEC8AA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C92A41-AE18-4334-BF00-BB6EDAC22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A08-05F9-4E0D-BBAD-5A2B6E6BC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9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B257A-F567-4883-A5EF-F4BF1AC89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38A82C-2B4D-40EC-8B0F-940F83E89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10A0355-B25A-4E18-BEAB-A18F1C6E07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381F60-0C05-476D-B71E-824B52EB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C1F-FAB6-4499-BAB7-F6952FDD4BA2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F6471BE-DB84-4745-9F0B-CB7DC19D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EB34504-22DC-4271-B3B9-DEBE25C6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A08-05F9-4E0D-BBAD-5A2B6E6BC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06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E4A00-B445-4D25-B332-47C5C622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273FFBB-E14E-4E3F-9E1B-B2B05E8CBD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0613E98-1304-4831-AB55-98316C467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69D314-4526-4E27-8304-AB554732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9C1F-FAB6-4499-BAB7-F6952FDD4BA2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AE667E-1479-49FB-95C1-7BCF12F9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FA4DF8-8B71-44CC-897F-C081F7DE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B0A08-05F9-4E0D-BBAD-5A2B6E6BC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93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EF80ED7-48B5-4812-A133-2BDDD598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410AB77-D1E6-4892-B776-FEE669F52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B4E6BA-9310-422B-8A3F-3E1F33373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9C1F-FAB6-4499-BAB7-F6952FDD4BA2}" type="datetimeFigureOut">
              <a:rPr lang="cs-CZ" smtClean="0"/>
              <a:t>12.05.2021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AD8C34-A7A4-4CAD-BE45-12F6C304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16DE15-F512-497A-B5AD-BC9BC071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B0A08-05F9-4E0D-BBAD-5A2B6E6BCA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8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068F8F-1034-4C86-9C66-F55400F77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cs-CZ" sz="4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Krajinně</a:t>
            </a:r>
            <a:r>
              <a:rPr lang="cs-CZ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-ekologické prognózy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E832849-18CC-4BCD-B284-D1B8A8609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1668"/>
            <a:ext cx="9144000" cy="1186132"/>
          </a:xfrm>
        </p:spPr>
        <p:txBody>
          <a:bodyPr/>
          <a:lstStyle/>
          <a:p>
            <a:r>
              <a:rPr lang="cs-CZ" dirty="0"/>
              <a:t>Michal Friedl</a:t>
            </a:r>
          </a:p>
        </p:txBody>
      </p:sp>
    </p:spTree>
    <p:extLst>
      <p:ext uri="{BB962C8B-B14F-4D97-AF65-F5344CB8AC3E}">
        <p14:creationId xmlns:p14="http://schemas.microsoft.com/office/powerpoint/2010/main" val="95015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70FB4D9-6914-41F3-A23E-12A3FCE0F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75" t="12452" r="13468" b="8679"/>
          <a:stretch/>
        </p:blipFill>
        <p:spPr>
          <a:xfrm>
            <a:off x="1681205" y="0"/>
            <a:ext cx="8829590" cy="685308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1515028-162F-4869-A50C-DD5235C10E87}"/>
              </a:ext>
            </a:extLst>
          </p:cNvPr>
          <p:cNvSpPr txBox="1"/>
          <p:nvPr/>
        </p:nvSpPr>
        <p:spPr>
          <a:xfrm>
            <a:off x="5650302" y="6254151"/>
            <a:ext cx="64266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/>
              <a:t>Štěpánek a kol. (http://www.cmes.cz/</a:t>
            </a:r>
            <a:r>
              <a:rPr lang="cs-CZ" sz="1100" b="1" dirty="0" err="1"/>
              <a:t>sites</a:t>
            </a:r>
            <a:r>
              <a:rPr lang="cs-CZ" sz="1100" b="1" dirty="0"/>
              <a:t>/default/</a:t>
            </a:r>
            <a:r>
              <a:rPr lang="cs-CZ" sz="1100" b="1" dirty="0" err="1"/>
              <a:t>files</a:t>
            </a:r>
            <a:r>
              <a:rPr lang="cs-CZ" sz="1100" b="1" dirty="0"/>
              <a:t>/%C5%A0t%C4%9Bp%C3%A1nek%20a%20kol._Zm%C4%9Bna%20klimatu%20pro%20%C4%8Ceskou%20republiku%20podle%20Euro-CORDEX%20simulac%C3%AD.pdf)</a:t>
            </a:r>
          </a:p>
        </p:txBody>
      </p:sp>
    </p:spTree>
    <p:extLst>
      <p:ext uri="{BB962C8B-B14F-4D97-AF65-F5344CB8AC3E}">
        <p14:creationId xmlns:p14="http://schemas.microsoft.com/office/powerpoint/2010/main" val="239970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3D9E1D8-5381-47F3-882C-D30635DED9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602" y="0"/>
            <a:ext cx="9698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7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FCB2F56-F293-40CD-A095-77E60F8522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602" y="0"/>
            <a:ext cx="9698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788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63</Words>
  <Application>Microsoft Office PowerPoint</Application>
  <PresentationFormat>Širokoúhlá obrazovka</PresentationFormat>
  <Paragraphs>3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Krajinně-ekologické prognózy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Krajinně-ekologické prognózy</dc:title>
  <dc:creator>Michal Friedl</dc:creator>
  <cp:lastModifiedBy>Michal Friedl</cp:lastModifiedBy>
  <cp:revision>2</cp:revision>
  <dcterms:created xsi:type="dcterms:W3CDTF">2018-05-03T09:28:09Z</dcterms:created>
  <dcterms:modified xsi:type="dcterms:W3CDTF">2021-05-12T20:43:24Z</dcterms:modified>
</cp:coreProperties>
</file>