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8" r:id="rId8"/>
    <p:sldId id="269" r:id="rId9"/>
    <p:sldId id="281" r:id="rId10"/>
    <p:sldId id="273" r:id="rId11"/>
    <p:sldId id="272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850" y="10445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l-GR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Ε</a:t>
            </a: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cological </a:t>
            </a:r>
            <a:b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issues in Greece</a:t>
            </a:r>
            <a:endParaRPr lang="en-US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850" y="5788025"/>
            <a:ext cx="9144000" cy="1824355"/>
          </a:xfrm>
        </p:spPr>
        <p:txBody>
          <a:bodyPr>
            <a:normAutofit/>
          </a:bodyPr>
          <a:lstStyle/>
          <a:p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Tsinipizoglou Nikolaos</a:t>
            </a:r>
            <a:endParaRPr 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17925" y="4265295"/>
            <a:ext cx="59944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Landscape ecology</a:t>
            </a:r>
            <a:endParaRPr 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At the same time, however i have witnessed ecological problems in natural landscapes</a:t>
            </a:r>
            <a:endParaRPr lang="en-US" altLang="en-US"/>
          </a:p>
        </p:txBody>
      </p:sp>
      <p:pic>
        <p:nvPicPr>
          <p:cNvPr id="7" name="Content Placeholder 6" descr="91044BE3-FF9E-4557-80D5-9E68D835C8C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8395" y="1825625"/>
            <a:ext cx="6598285" cy="4948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And it is not just pollution. Illegal logging has greatly damaged the greek forests.</a:t>
            </a:r>
            <a:endParaRPr lang="en-US" altLang="en-US"/>
          </a:p>
        </p:txBody>
      </p:sp>
      <p:pic>
        <p:nvPicPr>
          <p:cNvPr id="4" name="Content Placeholder 3" descr="ylotomi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26690" y="1962785"/>
            <a:ext cx="6957695" cy="4624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l-GR"/>
              <a:t>Greek waters are also tainted by pollution both from industrial waste and exessive use of fertilizers.</a:t>
            </a:r>
            <a:endParaRPr lang="en-US" altLang="el-GR"/>
          </a:p>
        </p:txBody>
      </p:sp>
      <p:pic>
        <p:nvPicPr>
          <p:cNvPr id="4" name="Content Placeholder 3" descr="6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pic>
        <p:nvPicPr>
          <p:cNvPr id="5" name="Content Placeholder 4" descr="fretilizer-stormwater-runof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6530" y="2058035"/>
            <a:ext cx="516191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This leads to the death of coastal ecosystems.</a:t>
            </a:r>
            <a:endParaRPr lang="en-US"/>
          </a:p>
        </p:txBody>
      </p:sp>
      <p:pic>
        <p:nvPicPr>
          <p:cNvPr id="5" name="Content Placeholder 4" descr="koronei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44805" y="1221105"/>
            <a:ext cx="5674995" cy="4723130"/>
          </a:xfrm>
          <a:prstGeom prst="rect">
            <a:avLst/>
          </a:prstGeom>
        </p:spPr>
      </p:pic>
      <p:pic>
        <p:nvPicPr>
          <p:cNvPr id="6" name="Content Placeholder 5" descr="psaria-koroneia-750x49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221105"/>
            <a:ext cx="5947410" cy="47224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Despite all of that i have hope that things will change for the better. </a:t>
            </a:r>
            <a:endParaRPr lang="en-US" altLang="en-US"/>
          </a:p>
        </p:txBody>
      </p:sp>
      <p:pic>
        <p:nvPicPr>
          <p:cNvPr id="5" name="Content Placeholder 4" descr="Lets.medium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14980" y="2048510"/>
            <a:ext cx="624840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" name="Content Placeholder 6" descr="greenplanet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43785" y="1341120"/>
            <a:ext cx="7337425" cy="5608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So not only Greeks but the whole world can live in a greater planet.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for your attention!</a:t>
            </a:r>
            <a:endParaRPr 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20700"/>
            <a:ext cx="10515600" cy="4699000"/>
          </a:xfrm>
        </p:spPr>
        <p:txBody>
          <a:bodyPr>
            <a:normAutofit/>
          </a:bodyPr>
          <a:p>
            <a:pPr marL="0" indent="0"/>
            <a:r>
              <a:rPr lang="en-US" altLang="el-GR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have lived my whole life in Greece and i have witnessed numerous environmental problems.</a:t>
            </a:r>
            <a:br>
              <a:rPr lang="en-US" altLang="el-GR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altLang="el-GR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altLang="el-GR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That is why i chose this country.</a:t>
            </a:r>
            <a:endParaRPr lang="en-US" altLang="el-GR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From my experience, most of them occure in urban landscapes.</a:t>
            </a:r>
            <a:endParaRPr lang="en-US"/>
          </a:p>
        </p:txBody>
      </p:sp>
      <p:pic>
        <p:nvPicPr>
          <p:cNvPr id="4" name="Content Placeholder 3" descr="46604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9040" y="1825625"/>
            <a:ext cx="723328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kinisi kifiso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75285" y="2007870"/>
            <a:ext cx="5644515" cy="3684270"/>
          </a:xfrm>
          <a:prstGeom prst="rect">
            <a:avLst/>
          </a:prstGeom>
        </p:spPr>
      </p:pic>
      <p:pic>
        <p:nvPicPr>
          <p:cNvPr id="5" name="Content Placeholder 4" descr="kinisi-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07870"/>
            <a:ext cx="5580380" cy="37204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One problem leads to another.</a:t>
            </a:r>
            <a:endParaRPr lang="en-US" altLang="en-US"/>
          </a:p>
        </p:txBody>
      </p:sp>
      <p:pic>
        <p:nvPicPr>
          <p:cNvPr id="5" name="Content Placeholder 4" descr="44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9965" y="2629535"/>
            <a:ext cx="4876800" cy="2743200"/>
          </a:xfrm>
          <a:prstGeom prst="rect">
            <a:avLst/>
          </a:prstGeom>
        </p:spPr>
      </p:pic>
      <p:pic>
        <p:nvPicPr>
          <p:cNvPr id="6" name="Content Placeholder 5" descr="280027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4445"/>
            <a:ext cx="5181600" cy="2913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Smog has linked to the increase of cancer deaths.</a:t>
            </a:r>
            <a:endParaRPr lang="el-GR" altLang="en-US"/>
          </a:p>
        </p:txBody>
      </p:sp>
      <p:pic>
        <p:nvPicPr>
          <p:cNvPr id="5" name="Content Placeholder 4" descr="δεη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546985"/>
            <a:ext cx="5181600" cy="2908300"/>
          </a:xfrm>
          <a:prstGeom prst="rect">
            <a:avLst/>
          </a:prstGeom>
        </p:spPr>
      </p:pic>
      <p:pic>
        <p:nvPicPr>
          <p:cNvPr id="6" name="Content Placeholder 5" descr="nefos_athina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22525"/>
            <a:ext cx="5181600" cy="3156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But the most dangerous problem is...</a:t>
            </a:r>
            <a:endParaRPr lang="en-US" altLang="en-US"/>
          </a:p>
        </p:txBody>
      </p:sp>
      <p:pic>
        <p:nvPicPr>
          <p:cNvPr id="5" name="Content Placeholder 4" descr="skoupidi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380615"/>
            <a:ext cx="5181600" cy="3240405"/>
          </a:xfrm>
          <a:prstGeom prst="rect">
            <a:avLst/>
          </a:prstGeom>
        </p:spPr>
      </p:pic>
      <p:pic>
        <p:nvPicPr>
          <p:cNvPr id="6" name="Content Placeholder 5" descr="skoupidia-thessniki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035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                ...garbage dispossal...</a:t>
            </a:r>
            <a:endParaRPr lang="en-US"/>
          </a:p>
        </p:txBody>
      </p:sp>
      <p:pic>
        <p:nvPicPr>
          <p:cNvPr id="5" name="Content Placeholder 4" descr="1059308_1_0403-greecelandfill-plastic_standar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50340" y="1477010"/>
            <a:ext cx="8962390" cy="5109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... due to frequent strikes of garbage workers.</a:t>
            </a:r>
            <a:endParaRPr lang="en-US"/>
          </a:p>
        </p:txBody>
      </p:sp>
      <p:pic>
        <p:nvPicPr>
          <p:cNvPr id="5" name="Content Placeholder 4" descr="XtKWOuTlN1uA0WVN3ulv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223770"/>
            <a:ext cx="5181600" cy="3554095"/>
          </a:xfrm>
          <a:prstGeom prst="rect">
            <a:avLst/>
          </a:prstGeom>
        </p:spPr>
      </p:pic>
      <p:pic>
        <p:nvPicPr>
          <p:cNvPr id="6" name="Content Placeholder 5" descr="poe-ota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6365" y="2629535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WPS Presentation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ESRI AMFM Electric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Εcological  issues in Greece</dc:title>
  <dc:creator/>
  <cp:lastModifiedBy>nikfi</cp:lastModifiedBy>
  <cp:revision>12</cp:revision>
  <dcterms:created xsi:type="dcterms:W3CDTF">2020-04-20T15:11:30Z</dcterms:created>
  <dcterms:modified xsi:type="dcterms:W3CDTF">2020-04-21T09:20:54Z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