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7" r:id="rId7"/>
    <p:sldId id="262" r:id="rId8"/>
    <p:sldId id="263" r:id="rId9"/>
    <p:sldId id="271" r:id="rId10"/>
    <p:sldId id="264" r:id="rId11"/>
    <p:sldId id="261" r:id="rId12"/>
    <p:sldId id="270" r:id="rId13"/>
    <p:sldId id="266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B7EC"/>
    <a:srgbClr val="12C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l b." userId="c7d2fa7052155375" providerId="LiveId" clId="{BEFE414E-455A-4B34-AC0E-288A5916F9C8}"/>
    <pc:docChg chg="undo custSel delSld modSld">
      <pc:chgData name="Zul b." userId="c7d2fa7052155375" providerId="LiveId" clId="{BEFE414E-455A-4B34-AC0E-288A5916F9C8}" dt="2020-04-29T23:31:13.897" v="828" actId="1076"/>
      <pc:docMkLst>
        <pc:docMk/>
      </pc:docMkLst>
      <pc:sldChg chg="addSp modSp mod">
        <pc:chgData name="Zul b." userId="c7d2fa7052155375" providerId="LiveId" clId="{BEFE414E-455A-4B34-AC0E-288A5916F9C8}" dt="2020-04-29T23:30:50.840" v="827" actId="20577"/>
        <pc:sldMkLst>
          <pc:docMk/>
          <pc:sldMk cId="3448357258" sldId="257"/>
        </pc:sldMkLst>
        <pc:spChg chg="mod">
          <ac:chgData name="Zul b." userId="c7d2fa7052155375" providerId="LiveId" clId="{BEFE414E-455A-4B34-AC0E-288A5916F9C8}" dt="2020-04-29T23:30:50.840" v="827" actId="20577"/>
          <ac:spMkLst>
            <pc:docMk/>
            <pc:sldMk cId="3448357258" sldId="257"/>
            <ac:spMk id="2" creationId="{33B307AD-2C6E-4D6E-999D-8101276EE31C}"/>
          </ac:spMkLst>
        </pc:spChg>
        <pc:spChg chg="mod">
          <ac:chgData name="Zul b." userId="c7d2fa7052155375" providerId="LiveId" clId="{BEFE414E-455A-4B34-AC0E-288A5916F9C8}" dt="2020-04-29T22:42:21.633" v="442" actId="1076"/>
          <ac:spMkLst>
            <pc:docMk/>
            <pc:sldMk cId="3448357258" sldId="257"/>
            <ac:spMk id="3" creationId="{FA08D96A-7B3B-44EF-B00C-37B17E7D74B4}"/>
          </ac:spMkLst>
        </pc:spChg>
        <pc:spChg chg="add mod ord">
          <ac:chgData name="Zul b." userId="c7d2fa7052155375" providerId="LiveId" clId="{BEFE414E-455A-4B34-AC0E-288A5916F9C8}" dt="2020-04-29T22:42:33.526" v="444" actId="208"/>
          <ac:spMkLst>
            <pc:docMk/>
            <pc:sldMk cId="3448357258" sldId="257"/>
            <ac:spMk id="4" creationId="{2CADF91F-EE23-4E44-9823-D49E99352CAA}"/>
          </ac:spMkLst>
        </pc:spChg>
      </pc:sldChg>
      <pc:sldChg chg="addSp delSp modSp mod">
        <pc:chgData name="Zul b." userId="c7d2fa7052155375" providerId="LiveId" clId="{BEFE414E-455A-4B34-AC0E-288A5916F9C8}" dt="2020-04-29T23:13:52.394" v="774" actId="688"/>
        <pc:sldMkLst>
          <pc:docMk/>
          <pc:sldMk cId="1722626437" sldId="258"/>
        </pc:sldMkLst>
        <pc:spChg chg="add mod">
          <ac:chgData name="Zul b." userId="c7d2fa7052155375" providerId="LiveId" clId="{BEFE414E-455A-4B34-AC0E-288A5916F9C8}" dt="2020-04-29T23:13:52.394" v="774" actId="688"/>
          <ac:spMkLst>
            <pc:docMk/>
            <pc:sldMk cId="1722626437" sldId="258"/>
            <ac:spMk id="3" creationId="{74011664-8141-42EE-AAEB-F2B8F46AAB89}"/>
          </ac:spMkLst>
        </pc:spChg>
        <pc:spChg chg="add mod">
          <ac:chgData name="Zul b." userId="c7d2fa7052155375" providerId="LiveId" clId="{BEFE414E-455A-4B34-AC0E-288A5916F9C8}" dt="2020-04-29T23:13:45.825" v="772" actId="1076"/>
          <ac:spMkLst>
            <pc:docMk/>
            <pc:sldMk cId="1722626437" sldId="258"/>
            <ac:spMk id="4" creationId="{95733523-99A0-41DB-817E-A760181CA899}"/>
          </ac:spMkLst>
        </pc:spChg>
        <pc:spChg chg="add del mod">
          <ac:chgData name="Zul b." userId="c7d2fa7052155375" providerId="LiveId" clId="{BEFE414E-455A-4B34-AC0E-288A5916F9C8}" dt="2020-04-29T22:48:25.718" v="583" actId="11529"/>
          <ac:spMkLst>
            <pc:docMk/>
            <pc:sldMk cId="1722626437" sldId="258"/>
            <ac:spMk id="6" creationId="{059C48F9-2DC9-4C5F-AF90-DE9230B26987}"/>
          </ac:spMkLst>
        </pc:spChg>
        <pc:spChg chg="mod">
          <ac:chgData name="Zul b." userId="c7d2fa7052155375" providerId="LiveId" clId="{BEFE414E-455A-4B34-AC0E-288A5916F9C8}" dt="2020-04-29T22:47:55.837" v="579" actId="5793"/>
          <ac:spMkLst>
            <pc:docMk/>
            <pc:sldMk cId="1722626437" sldId="258"/>
            <ac:spMk id="7" creationId="{2F5495FB-310A-4228-A927-DCA6CCA42C29}"/>
          </ac:spMkLst>
        </pc:spChg>
        <pc:spChg chg="add mod">
          <ac:chgData name="Zul b." userId="c7d2fa7052155375" providerId="LiveId" clId="{BEFE414E-455A-4B34-AC0E-288A5916F9C8}" dt="2020-04-29T22:49:18.398" v="598" actId="164"/>
          <ac:spMkLst>
            <pc:docMk/>
            <pc:sldMk cId="1722626437" sldId="258"/>
            <ac:spMk id="8" creationId="{DE91D14C-7701-4A61-A83E-56B34BE63B0E}"/>
          </ac:spMkLst>
        </pc:spChg>
        <pc:spChg chg="add mod">
          <ac:chgData name="Zul b." userId="c7d2fa7052155375" providerId="LiveId" clId="{BEFE414E-455A-4B34-AC0E-288A5916F9C8}" dt="2020-04-29T22:49:18.398" v="598" actId="164"/>
          <ac:spMkLst>
            <pc:docMk/>
            <pc:sldMk cId="1722626437" sldId="258"/>
            <ac:spMk id="9" creationId="{18F2FBA1-F71D-43C3-AB60-AC91A34D4A51}"/>
          </ac:spMkLst>
        </pc:spChg>
        <pc:grpChg chg="add mod">
          <ac:chgData name="Zul b." userId="c7d2fa7052155375" providerId="LiveId" clId="{BEFE414E-455A-4B34-AC0E-288A5916F9C8}" dt="2020-04-29T22:49:23.177" v="603" actId="1037"/>
          <ac:grpSpMkLst>
            <pc:docMk/>
            <pc:sldMk cId="1722626437" sldId="258"/>
            <ac:grpSpMk id="10" creationId="{9537B7F6-4F74-4A01-BDD1-E567FD5B8B3F}"/>
          </ac:grpSpMkLst>
        </pc:grpChg>
        <pc:cxnChg chg="add mod">
          <ac:chgData name="Zul b." userId="c7d2fa7052155375" providerId="LiveId" clId="{BEFE414E-455A-4B34-AC0E-288A5916F9C8}" dt="2020-04-29T22:50:14.470" v="621" actId="14100"/>
          <ac:cxnSpMkLst>
            <pc:docMk/>
            <pc:sldMk cId="1722626437" sldId="258"/>
            <ac:cxnSpMk id="12" creationId="{BBDDC2A6-ECA9-4E43-B7DD-2453C3217BA6}"/>
          </ac:cxnSpMkLst>
        </pc:cxnChg>
      </pc:sldChg>
      <pc:sldChg chg="addSp delSp modSp mod">
        <pc:chgData name="Zul b." userId="c7d2fa7052155375" providerId="LiveId" clId="{BEFE414E-455A-4B34-AC0E-288A5916F9C8}" dt="2020-04-29T23:12:57.478" v="769" actId="1076"/>
        <pc:sldMkLst>
          <pc:docMk/>
          <pc:sldMk cId="453916928" sldId="259"/>
        </pc:sldMkLst>
        <pc:picChg chg="add mod modCrop">
          <ac:chgData name="Zul b." userId="c7d2fa7052155375" providerId="LiveId" clId="{BEFE414E-455A-4B34-AC0E-288A5916F9C8}" dt="2020-04-29T23:07:45.671" v="750" actId="14100"/>
          <ac:picMkLst>
            <pc:docMk/>
            <pc:sldMk cId="453916928" sldId="259"/>
            <ac:picMk id="2" creationId="{54A3E216-FD20-4F00-A9E3-9A31C085F862}"/>
          </ac:picMkLst>
        </pc:picChg>
        <pc:picChg chg="del">
          <ac:chgData name="Zul b." userId="c7d2fa7052155375" providerId="LiveId" clId="{BEFE414E-455A-4B34-AC0E-288A5916F9C8}" dt="2020-04-29T23:06:36.623" v="740" actId="478"/>
          <ac:picMkLst>
            <pc:docMk/>
            <pc:sldMk cId="453916928" sldId="259"/>
            <ac:picMk id="3" creationId="{F45CCD9F-3551-42A5-9D7B-F68E531C9CD1}"/>
          </ac:picMkLst>
        </pc:picChg>
        <pc:picChg chg="add mod">
          <ac:chgData name="Zul b." userId="c7d2fa7052155375" providerId="LiveId" clId="{BEFE414E-455A-4B34-AC0E-288A5916F9C8}" dt="2020-04-29T23:08:40.908" v="756" actId="1076"/>
          <ac:picMkLst>
            <pc:docMk/>
            <pc:sldMk cId="453916928" sldId="259"/>
            <ac:picMk id="6" creationId="{BDD8795D-3866-45E3-A81A-A42AFD2C9CB9}"/>
          </ac:picMkLst>
        </pc:picChg>
        <pc:picChg chg="del">
          <ac:chgData name="Zul b." userId="c7d2fa7052155375" providerId="LiveId" clId="{BEFE414E-455A-4B34-AC0E-288A5916F9C8}" dt="2020-04-29T23:07:55.607" v="751" actId="478"/>
          <ac:picMkLst>
            <pc:docMk/>
            <pc:sldMk cId="453916928" sldId="259"/>
            <ac:picMk id="7" creationId="{A39A49F6-E428-41F7-A52F-A6D4D2711249}"/>
          </ac:picMkLst>
        </pc:picChg>
        <pc:picChg chg="mod">
          <ac:chgData name="Zul b." userId="c7d2fa7052155375" providerId="LiveId" clId="{BEFE414E-455A-4B34-AC0E-288A5916F9C8}" dt="2020-04-29T23:12:57.478" v="769" actId="1076"/>
          <ac:picMkLst>
            <pc:docMk/>
            <pc:sldMk cId="453916928" sldId="259"/>
            <ac:picMk id="8" creationId="{201ECD54-47A0-4237-B989-DCB5A953BF98}"/>
          </ac:picMkLst>
        </pc:picChg>
        <pc:picChg chg="add del mod modCrop">
          <ac:chgData name="Zul b." userId="c7d2fa7052155375" providerId="LiveId" clId="{BEFE414E-455A-4B34-AC0E-288A5916F9C8}" dt="2020-04-29T23:12:35.633" v="764" actId="478"/>
          <ac:picMkLst>
            <pc:docMk/>
            <pc:sldMk cId="453916928" sldId="259"/>
            <ac:picMk id="9" creationId="{855458BE-D5D0-4E1F-A0FC-1DEC29347AB7}"/>
          </ac:picMkLst>
        </pc:picChg>
        <pc:picChg chg="add del mod">
          <ac:chgData name="Zul b." userId="c7d2fa7052155375" providerId="LiveId" clId="{BEFE414E-455A-4B34-AC0E-288A5916F9C8}" dt="2020-04-29T23:06:45.144" v="743" actId="478"/>
          <ac:picMkLst>
            <pc:docMk/>
            <pc:sldMk cId="453916928" sldId="259"/>
            <ac:picMk id="2050" creationId="{B8126169-870B-4F5D-B2BF-55439A1353E6}"/>
          </ac:picMkLst>
        </pc:picChg>
      </pc:sldChg>
      <pc:sldChg chg="addSp modSp mod">
        <pc:chgData name="Zul b." userId="c7d2fa7052155375" providerId="LiveId" clId="{BEFE414E-455A-4B34-AC0E-288A5916F9C8}" dt="2020-04-29T23:31:13.897" v="828" actId="1076"/>
        <pc:sldMkLst>
          <pc:docMk/>
          <pc:sldMk cId="2875517203" sldId="261"/>
        </pc:sldMkLst>
        <pc:spChg chg="mod ord">
          <ac:chgData name="Zul b." userId="c7d2fa7052155375" providerId="LiveId" clId="{BEFE414E-455A-4B34-AC0E-288A5916F9C8}" dt="2020-04-29T23:29:37.244" v="819" actId="122"/>
          <ac:spMkLst>
            <pc:docMk/>
            <pc:sldMk cId="2875517203" sldId="261"/>
            <ac:spMk id="2" creationId="{A362BF45-E55F-4994-BCAD-6B7E8BE3560D}"/>
          </ac:spMkLst>
        </pc:spChg>
        <pc:spChg chg="mod">
          <ac:chgData name="Zul b." userId="c7d2fa7052155375" providerId="LiveId" clId="{BEFE414E-455A-4B34-AC0E-288A5916F9C8}" dt="2020-04-29T23:31:13.897" v="828" actId="1076"/>
          <ac:spMkLst>
            <pc:docMk/>
            <pc:sldMk cId="2875517203" sldId="261"/>
            <ac:spMk id="3" creationId="{8BDC05A5-431D-49EC-A1BD-E2E195A7FBA5}"/>
          </ac:spMkLst>
        </pc:spChg>
        <pc:spChg chg="add mod ord">
          <ac:chgData name="Zul b." userId="c7d2fa7052155375" providerId="LiveId" clId="{BEFE414E-455A-4B34-AC0E-288A5916F9C8}" dt="2020-04-29T23:29:25.207" v="817" actId="1076"/>
          <ac:spMkLst>
            <pc:docMk/>
            <pc:sldMk cId="2875517203" sldId="261"/>
            <ac:spMk id="4" creationId="{1EA814D6-34A3-4C41-82A0-FEF57227F058}"/>
          </ac:spMkLst>
        </pc:spChg>
      </pc:sldChg>
      <pc:sldChg chg="addSp modSp mod">
        <pc:chgData name="Zul b." userId="c7d2fa7052155375" providerId="LiveId" clId="{BEFE414E-455A-4B34-AC0E-288A5916F9C8}" dt="2020-04-29T23:30:31.718" v="824" actId="113"/>
        <pc:sldMkLst>
          <pc:docMk/>
          <pc:sldMk cId="1194324845" sldId="262"/>
        </pc:sldMkLst>
        <pc:spChg chg="add mod">
          <ac:chgData name="Zul b." userId="c7d2fa7052155375" providerId="LiveId" clId="{BEFE414E-455A-4B34-AC0E-288A5916F9C8}" dt="2020-04-29T23:22:57.536" v="797" actId="208"/>
          <ac:spMkLst>
            <pc:docMk/>
            <pc:sldMk cId="1194324845" sldId="262"/>
            <ac:spMk id="2" creationId="{49EAA200-9F56-4EE7-8688-DF555603A3D8}"/>
          </ac:spMkLst>
        </pc:spChg>
        <pc:spChg chg="mod">
          <ac:chgData name="Zul b." userId="c7d2fa7052155375" providerId="LiveId" clId="{BEFE414E-455A-4B34-AC0E-288A5916F9C8}" dt="2020-04-29T23:17:55.365" v="777" actId="114"/>
          <ac:spMkLst>
            <pc:docMk/>
            <pc:sldMk cId="1194324845" sldId="262"/>
            <ac:spMk id="11" creationId="{E5311C6D-8BF1-4BA1-BFFE-8936D87F770D}"/>
          </ac:spMkLst>
        </pc:spChg>
        <pc:spChg chg="mod">
          <ac:chgData name="Zul b." userId="c7d2fa7052155375" providerId="LiveId" clId="{BEFE414E-455A-4B34-AC0E-288A5916F9C8}" dt="2020-04-29T23:18:06.856" v="779" actId="114"/>
          <ac:spMkLst>
            <pc:docMk/>
            <pc:sldMk cId="1194324845" sldId="262"/>
            <ac:spMk id="13" creationId="{313E37A2-94E7-4938-B064-1784A8650819}"/>
          </ac:spMkLst>
        </pc:spChg>
        <pc:spChg chg="mod">
          <ac:chgData name="Zul b." userId="c7d2fa7052155375" providerId="LiveId" clId="{BEFE414E-455A-4B34-AC0E-288A5916F9C8}" dt="2020-04-29T23:18:11.009" v="780" actId="114"/>
          <ac:spMkLst>
            <pc:docMk/>
            <pc:sldMk cId="1194324845" sldId="262"/>
            <ac:spMk id="16" creationId="{E7733604-44D0-4464-B51B-F3C58603C145}"/>
          </ac:spMkLst>
        </pc:spChg>
        <pc:spChg chg="mod">
          <ac:chgData name="Zul b." userId="c7d2fa7052155375" providerId="LiveId" clId="{BEFE414E-455A-4B34-AC0E-288A5916F9C8}" dt="2020-04-29T23:18:03.140" v="778" actId="114"/>
          <ac:spMkLst>
            <pc:docMk/>
            <pc:sldMk cId="1194324845" sldId="262"/>
            <ac:spMk id="17" creationId="{F12FDDB8-0DB2-4C5D-8CBE-86C1FC09B5DF}"/>
          </ac:spMkLst>
        </pc:spChg>
        <pc:spChg chg="mod ord">
          <ac:chgData name="Zul b." userId="c7d2fa7052155375" providerId="LiveId" clId="{BEFE414E-455A-4B34-AC0E-288A5916F9C8}" dt="2020-04-29T23:30:31.718" v="824" actId="113"/>
          <ac:spMkLst>
            <pc:docMk/>
            <pc:sldMk cId="1194324845" sldId="262"/>
            <ac:spMk id="18" creationId="{1CE4F584-EC7A-4FBC-BAB2-E090166138B3}"/>
          </ac:spMkLst>
        </pc:spChg>
      </pc:sldChg>
      <pc:sldChg chg="modSp mod">
        <pc:chgData name="Zul b." userId="c7d2fa7052155375" providerId="LiveId" clId="{BEFE414E-455A-4B34-AC0E-288A5916F9C8}" dt="2020-04-29T22:37:13.872" v="367" actId="1037"/>
        <pc:sldMkLst>
          <pc:docMk/>
          <pc:sldMk cId="3286187648" sldId="263"/>
        </pc:sldMkLst>
        <pc:spChg chg="mod">
          <ac:chgData name="Zul b." userId="c7d2fa7052155375" providerId="LiveId" clId="{BEFE414E-455A-4B34-AC0E-288A5916F9C8}" dt="2020-04-29T22:37:05.151" v="344" actId="20577"/>
          <ac:spMkLst>
            <pc:docMk/>
            <pc:sldMk cId="3286187648" sldId="263"/>
            <ac:spMk id="2" creationId="{7ACF4557-75C9-4BAD-8FB1-DB25374DC9C1}"/>
          </ac:spMkLst>
        </pc:spChg>
        <pc:picChg chg="mod">
          <ac:chgData name="Zul b." userId="c7d2fa7052155375" providerId="LiveId" clId="{BEFE414E-455A-4B34-AC0E-288A5916F9C8}" dt="2020-04-29T22:37:13.872" v="367" actId="1037"/>
          <ac:picMkLst>
            <pc:docMk/>
            <pc:sldMk cId="3286187648" sldId="263"/>
            <ac:picMk id="5" creationId="{5A128CA1-C3B9-4ED7-BC32-EC6C8E16CD7A}"/>
          </ac:picMkLst>
        </pc:picChg>
      </pc:sldChg>
      <pc:sldChg chg="modSp mod">
        <pc:chgData name="Zul b." userId="c7d2fa7052155375" providerId="LiveId" clId="{BEFE414E-455A-4B34-AC0E-288A5916F9C8}" dt="2020-04-29T22:38:03.287" v="392" actId="1038"/>
        <pc:sldMkLst>
          <pc:docMk/>
          <pc:sldMk cId="2536220494" sldId="264"/>
        </pc:sldMkLst>
        <pc:picChg chg="mod">
          <ac:chgData name="Zul b." userId="c7d2fa7052155375" providerId="LiveId" clId="{BEFE414E-455A-4B34-AC0E-288A5916F9C8}" dt="2020-04-29T22:38:03.287" v="392" actId="1038"/>
          <ac:picMkLst>
            <pc:docMk/>
            <pc:sldMk cId="2536220494" sldId="264"/>
            <ac:picMk id="21" creationId="{FF5DA564-57B8-45A6-B75E-E0E9C395C65B}"/>
          </ac:picMkLst>
        </pc:picChg>
      </pc:sldChg>
      <pc:sldChg chg="delSp modSp del mod">
        <pc:chgData name="Zul b." userId="c7d2fa7052155375" providerId="LiveId" clId="{BEFE414E-455A-4B34-AC0E-288A5916F9C8}" dt="2020-04-29T22:40:07.261" v="421" actId="47"/>
        <pc:sldMkLst>
          <pc:docMk/>
          <pc:sldMk cId="2570922466" sldId="265"/>
        </pc:sldMkLst>
        <pc:spChg chg="del">
          <ac:chgData name="Zul b." userId="c7d2fa7052155375" providerId="LiveId" clId="{BEFE414E-455A-4B34-AC0E-288A5916F9C8}" dt="2020-04-29T22:39:52.278" v="416" actId="478"/>
          <ac:spMkLst>
            <pc:docMk/>
            <pc:sldMk cId="2570922466" sldId="265"/>
            <ac:spMk id="2" creationId="{E10FF1A8-3659-4B7D-ACD3-E91D045B0F2F}"/>
          </ac:spMkLst>
        </pc:spChg>
        <pc:spChg chg="mod">
          <ac:chgData name="Zul b." userId="c7d2fa7052155375" providerId="LiveId" clId="{BEFE414E-455A-4B34-AC0E-288A5916F9C8}" dt="2020-04-29T22:40:00.167" v="417" actId="21"/>
          <ac:spMkLst>
            <pc:docMk/>
            <pc:sldMk cId="2570922466" sldId="265"/>
            <ac:spMk id="3" creationId="{3E932F80-326A-45A1-AB36-37FFF5228DCA}"/>
          </ac:spMkLst>
        </pc:spChg>
      </pc:sldChg>
      <pc:sldChg chg="modSp mod">
        <pc:chgData name="Zul b." userId="c7d2fa7052155375" providerId="LiveId" clId="{BEFE414E-455A-4B34-AC0E-288A5916F9C8}" dt="2020-04-29T22:40:22.430" v="433" actId="1035"/>
        <pc:sldMkLst>
          <pc:docMk/>
          <pc:sldMk cId="207151107" sldId="266"/>
        </pc:sldMkLst>
        <pc:spChg chg="mod">
          <ac:chgData name="Zul b." userId="c7d2fa7052155375" providerId="LiveId" clId="{BEFE414E-455A-4B34-AC0E-288A5916F9C8}" dt="2020-04-29T22:40:22.430" v="433" actId="1035"/>
          <ac:spMkLst>
            <pc:docMk/>
            <pc:sldMk cId="207151107" sldId="266"/>
            <ac:spMk id="2" creationId="{9FB8CBD7-BFEB-4103-A21C-44321C0EE184}"/>
          </ac:spMkLst>
        </pc:spChg>
        <pc:spChg chg="mod">
          <ac:chgData name="Zul b." userId="c7d2fa7052155375" providerId="LiveId" clId="{BEFE414E-455A-4B34-AC0E-288A5916F9C8}" dt="2020-04-29T22:40:18.361" v="425" actId="27636"/>
          <ac:spMkLst>
            <pc:docMk/>
            <pc:sldMk cId="207151107" sldId="266"/>
            <ac:spMk id="3" creationId="{7AAE456D-C9DD-4BA8-9988-70DC2921FF75}"/>
          </ac:spMkLst>
        </pc:spChg>
      </pc:sldChg>
      <pc:sldChg chg="addSp modSp mod">
        <pc:chgData name="Zul b." userId="c7d2fa7052155375" providerId="LiveId" clId="{BEFE414E-455A-4B34-AC0E-288A5916F9C8}" dt="2020-04-29T22:54:09.728" v="739" actId="1036"/>
        <pc:sldMkLst>
          <pc:docMk/>
          <pc:sldMk cId="2635484751" sldId="267"/>
        </pc:sldMkLst>
        <pc:spChg chg="mod">
          <ac:chgData name="Zul b." userId="c7d2fa7052155375" providerId="LiveId" clId="{BEFE414E-455A-4B34-AC0E-288A5916F9C8}" dt="2020-04-29T22:52:41.139" v="631" actId="14100"/>
          <ac:spMkLst>
            <pc:docMk/>
            <pc:sldMk cId="2635484751" sldId="267"/>
            <ac:spMk id="3" creationId="{93C2FB6F-4E91-46B0-B40B-1397A8DF90C2}"/>
          </ac:spMkLst>
        </pc:spChg>
        <pc:spChg chg="add mod">
          <ac:chgData name="Zul b." userId="c7d2fa7052155375" providerId="LiveId" clId="{BEFE414E-455A-4B34-AC0E-288A5916F9C8}" dt="2020-04-29T22:54:09.728" v="739" actId="1036"/>
          <ac:spMkLst>
            <pc:docMk/>
            <pc:sldMk cId="2635484751" sldId="267"/>
            <ac:spMk id="5" creationId="{2C209BA8-FEA9-4BC5-AA7E-ADDD29D97430}"/>
          </ac:spMkLst>
        </pc:spChg>
        <pc:picChg chg="add mod">
          <ac:chgData name="Zul b." userId="c7d2fa7052155375" providerId="LiveId" clId="{BEFE414E-455A-4B34-AC0E-288A5916F9C8}" dt="2020-04-29T22:52:44.855" v="632" actId="1076"/>
          <ac:picMkLst>
            <pc:docMk/>
            <pc:sldMk cId="2635484751" sldId="267"/>
            <ac:picMk id="1026" creationId="{5545A886-C1F8-4A82-81EA-8905FC8FA0AF}"/>
          </ac:picMkLst>
        </pc:picChg>
      </pc:sldChg>
      <pc:sldChg chg="modSp mod">
        <pc:chgData name="Zul b." userId="c7d2fa7052155375" providerId="LiveId" clId="{BEFE414E-455A-4B34-AC0E-288A5916F9C8}" dt="2020-04-29T23:14:10.313" v="776" actId="403"/>
        <pc:sldMkLst>
          <pc:docMk/>
          <pc:sldMk cId="159079534" sldId="269"/>
        </pc:sldMkLst>
        <pc:spChg chg="mod">
          <ac:chgData name="Zul b." userId="c7d2fa7052155375" providerId="LiveId" clId="{BEFE414E-455A-4B34-AC0E-288A5916F9C8}" dt="2020-04-29T23:14:10.313" v="776" actId="403"/>
          <ac:spMkLst>
            <pc:docMk/>
            <pc:sldMk cId="159079534" sldId="269"/>
            <ac:spMk id="6" creationId="{766B8E76-6DC9-486A-8A0E-52E2553D2CA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E7DCA-387D-40CC-8713-73BC4F325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C20F9-0EF8-4CE5-AD40-80E23E751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C83E6-2F1F-469F-8E63-4E420A21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0CBE-E52E-4AC3-B276-E8F835D56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78BE2-BB37-4FBB-9339-59035F20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3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055F-3D60-4B69-8031-99B07AAC9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6462-0042-4FFC-B39B-0000625BE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30003-3D6D-4903-BEE0-2723511A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04E28-35BF-453F-BEBC-34CDB14B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8C217-0208-474B-8B2E-D91621ED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728AF9-C515-4E2D-9578-4A9296B77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ABB90-9F2E-4296-9C17-4FF56F39A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AAE41-9D69-4510-804D-2555A769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F4CF1-BDE8-4B63-9CD7-66BE2576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96369-F25E-4A79-8E9F-6E2C79B1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35A75-D554-4A30-8A59-EF7FD25ED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E6D94-D2E5-4308-93F7-3A94F0179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BB97A-3D5A-4CB6-B719-3DEE1B27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ADA9C-B1F0-45AF-90C7-CD38C5906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E4E9B-A14B-4FF5-9682-B09F4D66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6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5C93D-B623-482E-8E87-19B38DBB6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0454A-AA42-4713-BBE2-341AB14BD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DB5B2-1DE0-431F-82C8-8DAC6316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771BF-8852-4B77-A40A-B1ADDB66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8B7A8-0E85-4113-AFAE-40C7F9DB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3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8892-CF13-407A-B820-44D364B4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7E017-6E15-4BCE-B448-B4AA31160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14575-FE1D-47EC-B5D7-81233535C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C929A-011E-4961-90F5-74140317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BC13F-293D-4B6B-B450-C75CCD72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C5175-5729-4AC6-8276-5EE9BB0E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8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0229-0DD1-46B9-AC12-26775243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1BB8E-B1B3-4646-A434-AFE2E6D3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B89A0-CF68-432C-9A26-6EB30A3DF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F3FB47-C967-41CC-B61D-B7670131E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0794E-F46A-4E8C-A37A-1BDBD0205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E84B22-66A8-4F74-B2E6-679D99DDC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502D70-7FCF-4F5C-9A65-827921BC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3ADD8-48FE-4664-BAA9-D1243B63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7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CB6F-A0BD-46A8-8446-8989DD74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D672B-DF1D-4672-A696-A233E2EA1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41FDE-A916-422D-A3A2-0CB077A8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98FBF-4674-44CA-8CEB-DC7A58B2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1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5267B-9FE2-4B08-BDAC-7866167F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FC446-C492-4353-BC64-EB2622CB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CA8BA-E61D-42CC-8D0D-CF4B335B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4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6779C-099E-47BB-9E00-85908525F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58E69-2E2D-4AC3-A4D4-EFBFDD35A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DC482-61C6-4B9C-9844-F3854019B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9ED78-42CC-448C-AD60-DF537D65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DBF30-E91E-41FD-BE36-B8F3BDF0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58C99-5A37-405B-B18D-A0BC1911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9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2EDE-8699-4A51-947F-66EEEE17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45DD84-50E4-4EFA-B319-9EBCD27A2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445E0-58A9-4844-9370-280776323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5892A-E94F-4C1E-9D5B-AC8F890B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F2E77-2E58-48D0-BFB4-F8E56E65B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93A6E-7E79-476B-8912-55C21467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0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331CD-635E-4D31-865D-11B50BD7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196FF-D6A0-47C7-A303-591D045F7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FA3AF-AF82-4550-9DBE-BF68A703B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324E3-01BD-4990-87BD-3A236D7C5A17}" type="datetimeFigureOut">
              <a:rPr lang="en-US" smtClean="0"/>
              <a:t>2020-04-27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8E0E2-1875-4D86-9536-7BFAA0511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D4423-0016-4793-908D-276F5D44C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43172-3CBD-442F-94F0-01FEB48AC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extwprlegs1.fao.org/docs/pdf/mon169814.pdf" TargetMode="External"/><Relationship Id="rId3" Type="http://schemas.openxmlformats.org/officeDocument/2006/relationships/hyperlink" Target="http://web.nso.mn/ub_city_group/about-ulaanbaatar" TargetMode="External"/><Relationship Id="rId7" Type="http://schemas.openxmlformats.org/officeDocument/2006/relationships/hyperlink" Target="http://www.touristinfocenter.mn/news_more.aspx?CateID=0&amp;NewsID=1597" TargetMode="External"/><Relationship Id="rId2" Type="http://schemas.openxmlformats.org/officeDocument/2006/relationships/hyperlink" Target="https://en.climate-data.org/asia/mongolia/ulaanbaatar/ulaanbaatar-490/#temperature-grap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kon.mn/n/byj" TargetMode="External"/><Relationship Id="rId5" Type="http://schemas.openxmlformats.org/officeDocument/2006/relationships/hyperlink" Target="https://www.discovermongolia.mn/about-mongolia/destinations/ulaanbaatar-capital-city" TargetMode="External"/><Relationship Id="rId10" Type="http://schemas.openxmlformats.org/officeDocument/2006/relationships/hyperlink" Target="https://ikon.mn/n/12z9" TargetMode="External"/><Relationship Id="rId4" Type="http://schemas.openxmlformats.org/officeDocument/2006/relationships/hyperlink" Target="https://www.britannica.com/place/Ulaanbaatar" TargetMode="External"/><Relationship Id="rId9" Type="http://schemas.openxmlformats.org/officeDocument/2006/relationships/hyperlink" Target="http://www.tusgaar.mn/88006?fbclid=IwAR1O4qHlQ7CEDNnIQC2XwGXaBVE9H08TW2VkJg3indiP59wYa3OGckpVDW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BBBA-B66D-48FD-9871-357149B30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B945B-F589-4575-A6AC-21F7F80C82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Tuul River">
            <a:extLst>
              <a:ext uri="{FF2B5EF4-FFF2-40B4-BE49-F238E27FC236}">
                <a16:creationId xmlns:a16="http://schemas.microsoft.com/office/drawing/2014/main" id="{D1F46716-2FFF-4345-813E-206FAB57B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23543" r="3830"/>
          <a:stretch/>
        </p:blipFill>
        <p:spPr bwMode="auto">
          <a:xfrm>
            <a:off x="0" y="0"/>
            <a:ext cx="1219200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A1AB0E-ACB4-4BB9-892D-961AEC1EEC79}"/>
              </a:ext>
            </a:extLst>
          </p:cNvPr>
          <p:cNvSpPr txBox="1"/>
          <p:nvPr/>
        </p:nvSpPr>
        <p:spPr>
          <a:xfrm>
            <a:off x="2266121" y="5218817"/>
            <a:ext cx="7456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Tuul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in Mongolia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Ulaanbaatar 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DA436-ACD4-48F5-A16C-DC65BC877991}"/>
              </a:ext>
            </a:extLst>
          </p:cNvPr>
          <p:cNvSpPr txBox="1"/>
          <p:nvPr/>
        </p:nvSpPr>
        <p:spPr>
          <a:xfrm>
            <a:off x="9925879" y="6362382"/>
            <a:ext cx="303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Khoszul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Batbay</a:t>
            </a:r>
            <a:r>
              <a:rPr lang="en-US" dirty="0" err="1"/>
              <a:t>ar</a:t>
            </a:r>
            <a:endParaRPr lang="en-US" dirty="0"/>
          </a:p>
        </p:txBody>
      </p:sp>
      <p:pic>
        <p:nvPicPr>
          <p:cNvPr id="4098" name="Picture 2" descr="Naši členové - Asociace společenské odpovědnosti (A-CSR)">
            <a:extLst>
              <a:ext uri="{FF2B5EF4-FFF2-40B4-BE49-F238E27FC236}">
                <a16:creationId xmlns:a16="http://schemas.microsoft.com/office/drawing/2014/main" id="{ABE0BC64-F830-4D59-8CAF-9F7F1E0F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6" y="5349875"/>
            <a:ext cx="2080592" cy="14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E368AA-FF86-46AF-82AC-EB8243EB5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73" t="29047" r="15217"/>
          <a:stretch/>
        </p:blipFill>
        <p:spPr>
          <a:xfrm>
            <a:off x="9603748" y="5418872"/>
            <a:ext cx="2531166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66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3006C1-BF6F-4F4A-9D8A-9DD91B035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8952" cy="3328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F74910-46A6-498C-8781-D99925CAC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18" y="0"/>
            <a:ext cx="5576039" cy="36977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8E96B1-27FD-41DF-954D-0C85EE467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7"/>
          <a:stretch/>
        </p:blipFill>
        <p:spPr>
          <a:xfrm>
            <a:off x="9315810" y="0"/>
            <a:ext cx="2876190" cy="38244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5DA564-57B8-45A6-B75E-E0E9C395C6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20837"/>
          <a:stretch/>
        </p:blipFill>
        <p:spPr>
          <a:xfrm>
            <a:off x="6082851" y="3101364"/>
            <a:ext cx="4627509" cy="37566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002DEE-2D52-4468-81DA-F7835F3F9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01365"/>
            <a:ext cx="6106022" cy="37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20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C05A5-431D-49EC-A1BD-E2E195A7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2132"/>
            <a:ext cx="10515600" cy="4486275"/>
          </a:xfrm>
        </p:spPr>
        <p:txBody>
          <a:bodyPr/>
          <a:lstStyle/>
          <a:p>
            <a:pPr marL="0" indent="0" algn="just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clean the wastes on the river bank</a:t>
            </a:r>
            <a:r>
              <a:rPr lang="mn-M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depth of river</a:t>
            </a:r>
          </a:p>
          <a:p>
            <a:pPr marL="0" indent="0" algn="just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improve the wastewater treatment facilities</a:t>
            </a:r>
          </a:p>
          <a:p>
            <a:pPr marL="0" indent="0" algn="just">
              <a:buNone/>
            </a:pP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reduce dependence on groundwater supplies through wastewater recycling at the central wastewater treatment plant of Ulaanbaatar City.</a:t>
            </a:r>
          </a:p>
          <a:p>
            <a:pPr algn="just"/>
            <a:endParaRPr lang="mn-M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mn-M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A814D6-34A3-4C41-82A0-FEF57227F058}"/>
              </a:ext>
            </a:extLst>
          </p:cNvPr>
          <p:cNvSpPr/>
          <p:nvPr/>
        </p:nvSpPr>
        <p:spPr>
          <a:xfrm>
            <a:off x="0" y="-32096"/>
            <a:ext cx="12192000" cy="15372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2BF45-E55F-4994-BCAD-6B7E8BE35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 to improve the current health of the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Tuul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River</a:t>
            </a:r>
          </a:p>
        </p:txBody>
      </p:sp>
    </p:spTree>
    <p:extLst>
      <p:ext uri="{BB962C8B-B14F-4D97-AF65-F5344CB8AC3E}">
        <p14:creationId xmlns:p14="http://schemas.microsoft.com/office/powerpoint/2010/main" val="2875517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38A889-91D5-4225-826C-7ECB2A336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508185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5BCF7-EA70-47E9-A2AF-0867F2ED2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97"/>
          <a:stretch/>
        </p:blipFill>
        <p:spPr>
          <a:xfrm>
            <a:off x="6508185" y="3200400"/>
            <a:ext cx="5693317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35D05-4247-4A99-AF49-3E3B8FDB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973" y="109331"/>
            <a:ext cx="2981739" cy="29817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A3BFE2-657C-4CF9-A809-C3AFD55FF03A}"/>
              </a:ext>
            </a:extLst>
          </p:cNvPr>
          <p:cNvGrpSpPr/>
          <p:nvPr/>
        </p:nvGrpSpPr>
        <p:grpSpPr>
          <a:xfrm>
            <a:off x="1878029" y="4038180"/>
            <a:ext cx="2627710" cy="2455385"/>
            <a:chOff x="3405064" y="3894433"/>
            <a:chExt cx="1801981" cy="1796507"/>
          </a:xfrm>
        </p:grpSpPr>
        <p:sp>
          <p:nvSpPr>
            <p:cNvPr id="7" name="Arrow: Curved Down 6">
              <a:extLst>
                <a:ext uri="{FF2B5EF4-FFF2-40B4-BE49-F238E27FC236}">
                  <a16:creationId xmlns:a16="http://schemas.microsoft.com/office/drawing/2014/main" id="{79906D21-ECF5-416A-B7C9-0C99BE8FF629}"/>
                </a:ext>
              </a:extLst>
            </p:cNvPr>
            <p:cNvSpPr/>
            <p:nvPr/>
          </p:nvSpPr>
          <p:spPr>
            <a:xfrm rot="238627">
              <a:off x="3870639" y="3894433"/>
              <a:ext cx="1033670" cy="728870"/>
            </a:xfrm>
            <a:prstGeom prst="curvedDownArrow">
              <a:avLst/>
            </a:prstGeom>
            <a:solidFill>
              <a:srgbClr val="01B7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Arrow: Curved Down 9">
              <a:extLst>
                <a:ext uri="{FF2B5EF4-FFF2-40B4-BE49-F238E27FC236}">
                  <a16:creationId xmlns:a16="http://schemas.microsoft.com/office/drawing/2014/main" id="{441DE670-C7F8-4BA4-AE3B-2CD90A720548}"/>
                </a:ext>
              </a:extLst>
            </p:cNvPr>
            <p:cNvSpPr/>
            <p:nvPr/>
          </p:nvSpPr>
          <p:spPr>
            <a:xfrm rot="7884393">
              <a:off x="4325775" y="4809670"/>
              <a:ext cx="1033670" cy="728870"/>
            </a:xfrm>
            <a:prstGeom prst="curvedDownArrow">
              <a:avLst/>
            </a:prstGeom>
            <a:solidFill>
              <a:srgbClr val="01B7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urved Down 11">
              <a:extLst>
                <a:ext uri="{FF2B5EF4-FFF2-40B4-BE49-F238E27FC236}">
                  <a16:creationId xmlns:a16="http://schemas.microsoft.com/office/drawing/2014/main" id="{815172B0-F254-4498-BF07-E2E675275E30}"/>
                </a:ext>
              </a:extLst>
            </p:cNvPr>
            <p:cNvSpPr/>
            <p:nvPr/>
          </p:nvSpPr>
          <p:spPr>
            <a:xfrm rot="14440614">
              <a:off x="3252664" y="4740279"/>
              <a:ext cx="1033670" cy="728870"/>
            </a:xfrm>
            <a:prstGeom prst="curvedDownArrow">
              <a:avLst/>
            </a:prstGeom>
            <a:solidFill>
              <a:srgbClr val="01B7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392DF67C-A447-4CB0-AD4E-DBD50E242B4B}"/>
                </a:ext>
              </a:extLst>
            </p:cNvPr>
            <p:cNvSpPr/>
            <p:nvPr/>
          </p:nvSpPr>
          <p:spPr>
            <a:xfrm rot="18914039">
              <a:off x="4100354" y="4537868"/>
              <a:ext cx="484641" cy="527984"/>
            </a:xfrm>
            <a:prstGeom prst="teardrop">
              <a:avLst/>
            </a:prstGeom>
            <a:solidFill>
              <a:srgbClr val="01B7EC"/>
            </a:solidFill>
            <a:ln>
              <a:solidFill>
                <a:srgbClr val="12C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2718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8CBD7-BFEB-4103-A21C-44321C0E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E456D-C9DD-4BA8-9988-70DC2921F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4974"/>
            <a:ext cx="10515600" cy="481198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https://en.climate-data.org/asia/mongolia/ulaanbaatar/ulaanbaatar-490/#temperature-graph</a:t>
            </a:r>
            <a:endParaRPr lang="en-US" dirty="0"/>
          </a:p>
          <a:p>
            <a:r>
              <a:rPr lang="en-US" dirty="0">
                <a:hlinkClick r:id="rId3"/>
              </a:rPr>
              <a:t>http://web.nso.mn/ub_city_group/about-ulaanbaatar</a:t>
            </a:r>
            <a:endParaRPr lang="en-US" dirty="0"/>
          </a:p>
          <a:p>
            <a:r>
              <a:rPr lang="en-US" dirty="0">
                <a:hlinkClick r:id="rId4"/>
              </a:rPr>
              <a:t>https://www.britannica.com/place/Ulaanbaatar</a:t>
            </a:r>
            <a:endParaRPr lang="en-US" dirty="0"/>
          </a:p>
          <a:p>
            <a:r>
              <a:rPr lang="en-US" dirty="0">
                <a:hlinkClick r:id="rId5"/>
              </a:rPr>
              <a:t>https://www.discovermongolia.mn/about-mongolia/destinations/ulaanbaatar-capital-city</a:t>
            </a:r>
            <a:endParaRPr lang="en-US" dirty="0"/>
          </a:p>
          <a:p>
            <a:r>
              <a:rPr lang="en-US" dirty="0">
                <a:hlinkClick r:id="rId6"/>
              </a:rPr>
              <a:t>https://ikon.mn/n/byj</a:t>
            </a:r>
            <a:endParaRPr lang="en-US" dirty="0"/>
          </a:p>
          <a:p>
            <a:r>
              <a:rPr lang="en-US" dirty="0">
                <a:hlinkClick r:id="rId7"/>
              </a:rPr>
              <a:t>http://www.touristinfocenter.mn/news_more.aspx?CateID=0&amp;NewsID=1597</a:t>
            </a:r>
            <a:endParaRPr lang="en-US" dirty="0"/>
          </a:p>
          <a:p>
            <a:r>
              <a:rPr lang="en-US" dirty="0">
                <a:hlinkClick r:id="rId8"/>
              </a:rPr>
              <a:t>http://extwprlegs1.fao.org/docs/pdf/mon169814.pdf</a:t>
            </a:r>
            <a:endParaRPr lang="en-US" dirty="0"/>
          </a:p>
          <a:p>
            <a:r>
              <a:rPr lang="en-US" dirty="0">
                <a:hlinkClick r:id="rId9"/>
              </a:rPr>
              <a:t>http://www.tusgaar.mn/88006?fbclid=IwAR1O4qHlQ7CEDNnIQC2XwGXaBVE9H08TW2VkJg3indiP59wYa3OGckpVDWY</a:t>
            </a:r>
            <a:endParaRPr lang="en-US" dirty="0"/>
          </a:p>
          <a:p>
            <a:r>
              <a:rPr lang="en-US" dirty="0">
                <a:hlinkClick r:id="rId10"/>
              </a:rPr>
              <a:t>https://ikon.mn/n/12z9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345AAF-85CE-433E-8705-D005AA855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27" y="310323"/>
            <a:ext cx="9395790" cy="6263860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44EBD90-7088-431D-BD59-BAF55AA88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56" y="1762539"/>
            <a:ext cx="807718" cy="13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3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ADF91F-EE23-4E44-9823-D49E99352CAA}"/>
              </a:ext>
            </a:extLst>
          </p:cNvPr>
          <p:cNvSpPr/>
          <p:nvPr/>
        </p:nvSpPr>
        <p:spPr>
          <a:xfrm>
            <a:off x="0" y="0"/>
            <a:ext cx="12192000" cy="19348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307AD-2C6E-4D6E-999D-8101276E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732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 chose the pollution of the </a:t>
            </a:r>
            <a:b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Tuul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river?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8D96A-7B3B-44EF-B00C-37B17E7D7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2532796"/>
            <a:ext cx="10515600" cy="3405628"/>
          </a:xfrm>
        </p:spPr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Tuul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River is the main source of drinking water for the people of Ulaanbaatar . However, in recent years, the river has become severely polluted and in danger of drying up.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5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E64C-0BE7-486C-80FE-3FCB6403D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81" y="1083621"/>
            <a:ext cx="8821615" cy="41030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Ulaanbaatar city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7C1DC-3EE2-494F-B6A8-59278681B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9868"/>
            <a:ext cx="5174889" cy="2448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5495FB-310A-4228-A927-DCA6CCA42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9121"/>
            <a:ext cx="10515600" cy="3799011"/>
          </a:xfrm>
        </p:spPr>
        <p:txBody>
          <a:bodyPr/>
          <a:lstStyle/>
          <a:p>
            <a:pPr marL="0" indent="0" algn="just">
              <a:buNone/>
            </a:pP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Ulaanbaatar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capital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city of Mongolia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located in the </a:t>
            </a:r>
            <a:r>
              <a:rPr lang="en-US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Tuul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river valley elevated at 1,300m above the sea level. Territory is 4,704.4 km².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Ulaanbaatar where 1.3 million people out of Mongolia's just over 3 million population. The city is divided into 9 districts.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July is the warmest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 with an average of 17.1 °C. 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January, the average temperature is -21.2 °C.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74011664-8141-42EE-AAEB-F2B8F46AAB89}"/>
              </a:ext>
            </a:extLst>
          </p:cNvPr>
          <p:cNvSpPr/>
          <p:nvPr/>
        </p:nvSpPr>
        <p:spPr>
          <a:xfrm rot="8164834">
            <a:off x="282284" y="2863294"/>
            <a:ext cx="369437" cy="382211"/>
          </a:xfrm>
          <a:prstGeom prst="teardrop">
            <a:avLst>
              <a:gd name="adj" fmla="val 133846"/>
            </a:avLst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733523-99A0-41DB-817E-A760181CA899}"/>
              </a:ext>
            </a:extLst>
          </p:cNvPr>
          <p:cNvSpPr/>
          <p:nvPr/>
        </p:nvSpPr>
        <p:spPr>
          <a:xfrm>
            <a:off x="397562" y="2981738"/>
            <a:ext cx="119269" cy="1325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37B7F6-4F74-4A01-BDD1-E567FD5B8B3F}"/>
              </a:ext>
            </a:extLst>
          </p:cNvPr>
          <p:cNvGrpSpPr/>
          <p:nvPr/>
        </p:nvGrpSpPr>
        <p:grpSpPr>
          <a:xfrm>
            <a:off x="304798" y="4929809"/>
            <a:ext cx="334007" cy="954157"/>
            <a:chOff x="371058" y="4929809"/>
            <a:chExt cx="334007" cy="9541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E91D14C-7701-4A61-A83E-56B34BE63B0E}"/>
                </a:ext>
              </a:extLst>
            </p:cNvPr>
            <p:cNvSpPr/>
            <p:nvPr/>
          </p:nvSpPr>
          <p:spPr>
            <a:xfrm>
              <a:off x="467002" y="4929809"/>
              <a:ext cx="144754" cy="809675"/>
            </a:xfrm>
            <a:prstGeom prst="roundRect">
              <a:avLst>
                <a:gd name="adj" fmla="val 46705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8F2FBA1-F71D-43C3-AB60-AC91A34D4A51}"/>
                </a:ext>
              </a:extLst>
            </p:cNvPr>
            <p:cNvSpPr/>
            <p:nvPr/>
          </p:nvSpPr>
          <p:spPr>
            <a:xfrm>
              <a:off x="371058" y="5539409"/>
              <a:ext cx="334007" cy="3445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DDC2A6-ECA9-4E43-B7DD-2453C3217BA6}"/>
              </a:ext>
            </a:extLst>
          </p:cNvPr>
          <p:cNvCxnSpPr/>
          <p:nvPr/>
        </p:nvCxnSpPr>
        <p:spPr>
          <a:xfrm>
            <a:off x="477075" y="5009323"/>
            <a:ext cx="0" cy="5486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62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851DE5-51E1-4F05-B6F9-7A3D84768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57"/>
          <a:stretch/>
        </p:blipFill>
        <p:spPr>
          <a:xfrm>
            <a:off x="0" y="0"/>
            <a:ext cx="6317674" cy="3737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49CC4-31C6-4EC2-8EA8-CA61C180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7649"/>
            <a:ext cx="4159061" cy="3120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1ECD54-47A0-4237-B989-DCB5A953B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41"/>
          <a:stretch/>
        </p:blipFill>
        <p:spPr>
          <a:xfrm>
            <a:off x="9086010" y="3838162"/>
            <a:ext cx="2894808" cy="27216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A3E216-FD20-4F00-A9E3-9A31C085F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88" r="6269"/>
          <a:stretch/>
        </p:blipFill>
        <p:spPr>
          <a:xfrm>
            <a:off x="5670190" y="0"/>
            <a:ext cx="6545430" cy="3737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8795D-3866-45E3-A81A-A42AFD2C9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061" y="3732143"/>
            <a:ext cx="4688786" cy="312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1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7BD58D-37FD-4FA1-A352-59B8A479B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6" y="1253095"/>
            <a:ext cx="8923568" cy="43518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B8E76-6DC9-486A-8A0E-52E2553D2CAC}"/>
              </a:ext>
            </a:extLst>
          </p:cNvPr>
          <p:cNvSpPr txBox="1"/>
          <p:nvPr/>
        </p:nvSpPr>
        <p:spPr>
          <a:xfrm>
            <a:off x="7930304" y="425292"/>
            <a:ext cx="329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basin</a:t>
            </a:r>
          </a:p>
        </p:txBody>
      </p:sp>
    </p:spTree>
    <p:extLst>
      <p:ext uri="{BB962C8B-B14F-4D97-AF65-F5344CB8AC3E}">
        <p14:creationId xmlns:p14="http://schemas.microsoft.com/office/powerpoint/2010/main" val="159079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2FB6F-4E91-46B0-B40B-1397A8DF9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36" y="273515"/>
            <a:ext cx="11526128" cy="54313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Tuul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 basin includes a variety of landscapes including mountain taiga and forest steppe in the upper catchment, and predominantly steppe downstream of Ulaanbaatar City. </a:t>
            </a:r>
          </a:p>
        </p:txBody>
      </p:sp>
      <p:pic>
        <p:nvPicPr>
          <p:cNvPr id="1026" name="Picture 2" descr="Tuul River - Alchetron, The Free Social Encyclopedia">
            <a:extLst>
              <a:ext uri="{FF2B5EF4-FFF2-40B4-BE49-F238E27FC236}">
                <a16:creationId xmlns:a16="http://schemas.microsoft.com/office/drawing/2014/main" id="{5545A886-C1F8-4A82-81EA-8905FC8F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6" y="1805934"/>
            <a:ext cx="8865704" cy="492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209BA8-FEA9-4BC5-AA7E-ADDD29D97430}"/>
              </a:ext>
            </a:extLst>
          </p:cNvPr>
          <p:cNvSpPr txBox="1"/>
          <p:nvPr/>
        </p:nvSpPr>
        <p:spPr>
          <a:xfrm>
            <a:off x="9389165" y="1911950"/>
            <a:ext cx="264380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river flows through 10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soums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within 3 provinces and 4 districts.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50,000 km2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720 km long.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3548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A052DF-D560-4A96-8601-8444E7F6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" y="3275149"/>
            <a:ext cx="5227311" cy="2722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B4DBD-0F1E-4B7D-8167-D46836F2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7506" y="452721"/>
            <a:ext cx="4993915" cy="2515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311C6D-8BF1-4BA1-BFFE-8936D87F770D}"/>
              </a:ext>
            </a:extLst>
          </p:cNvPr>
          <p:cNvSpPr txBox="1"/>
          <p:nvPr/>
        </p:nvSpPr>
        <p:spPr>
          <a:xfrm>
            <a:off x="1616291" y="2525678"/>
            <a:ext cx="182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Siberian sturgeon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3AC9B5-80BA-498F-973D-EFA2881FB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869" y="732955"/>
            <a:ext cx="4165655" cy="2115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3E37A2-94E7-4938-B064-1784A8650819}"/>
              </a:ext>
            </a:extLst>
          </p:cNvPr>
          <p:cNvSpPr txBox="1"/>
          <p:nvPr/>
        </p:nvSpPr>
        <p:spPr>
          <a:xfrm>
            <a:off x="1616291" y="5639579"/>
            <a:ext cx="21029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Brachymystax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lenok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D76E22-1C16-4BC3-A6D9-194D66964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73" l="239" r="992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6818" y="3286002"/>
            <a:ext cx="5681019" cy="27229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733604-44D0-4464-B51B-F3C58603C145}"/>
              </a:ext>
            </a:extLst>
          </p:cNvPr>
          <p:cNvSpPr txBox="1"/>
          <p:nvPr/>
        </p:nvSpPr>
        <p:spPr>
          <a:xfrm>
            <a:off x="7055893" y="5639579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Arctic grayling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FDDB8-0DB2-4C5D-8CBE-86C1FC09B5DF}"/>
              </a:ext>
            </a:extLst>
          </p:cNvPr>
          <p:cNvSpPr txBox="1"/>
          <p:nvPr/>
        </p:nvSpPr>
        <p:spPr>
          <a:xfrm>
            <a:off x="7051470" y="2601072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Leuciscus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idus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EAA200-9F56-4EE7-8688-DF555603A3D8}"/>
              </a:ext>
            </a:extLst>
          </p:cNvPr>
          <p:cNvSpPr/>
          <p:nvPr/>
        </p:nvSpPr>
        <p:spPr>
          <a:xfrm>
            <a:off x="0" y="-28820"/>
            <a:ext cx="12192000" cy="8599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E4F584-EC7A-4FBC-BAB2-E090166138B3}"/>
              </a:ext>
            </a:extLst>
          </p:cNvPr>
          <p:cNvSpPr txBox="1"/>
          <p:nvPr/>
        </p:nvSpPr>
        <p:spPr>
          <a:xfrm>
            <a:off x="4953843" y="145477"/>
            <a:ext cx="168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Fauna</a:t>
            </a:r>
          </a:p>
        </p:txBody>
      </p:sp>
    </p:spTree>
    <p:extLst>
      <p:ext uri="{BB962C8B-B14F-4D97-AF65-F5344CB8AC3E}">
        <p14:creationId xmlns:p14="http://schemas.microsoft.com/office/powerpoint/2010/main" val="1194324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4557-75C9-4BAD-8FB1-DB25374DC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654" y="0"/>
            <a:ext cx="60960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28CA1-C3B9-4ED7-BC32-EC6C8E16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1" y="1200123"/>
            <a:ext cx="6387548" cy="4266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D2B076-84EC-4075-BA21-F2E6159D3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175" y="2715489"/>
            <a:ext cx="6211825" cy="41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8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C7F6C2-B144-4FBD-A043-D0BD39D1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83182" cy="3189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F59E8-25F7-4731-8F62-7090E18C1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02" y="2007882"/>
            <a:ext cx="4361001" cy="3266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B3D8A-F5E4-4DFA-BAEE-8C325A8A0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819" y="3798993"/>
            <a:ext cx="4583181" cy="30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38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5673</TotalTime>
  <Words>365</Words>
  <Application>Microsoft Office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Why I chose the pollution of the  Tuul river?</vt:lpstr>
      <vt:lpstr>Ulaanbaatar city </vt:lpstr>
      <vt:lpstr>PowerPoint Presentation</vt:lpstr>
      <vt:lpstr>PowerPoint Presentation</vt:lpstr>
      <vt:lpstr>PowerPoint Presentation</vt:lpstr>
      <vt:lpstr>PowerPoint Presentation</vt:lpstr>
      <vt:lpstr>Pollution in Tuul river</vt:lpstr>
      <vt:lpstr>PowerPoint Presentation</vt:lpstr>
      <vt:lpstr>PowerPoint Presentation</vt:lpstr>
      <vt:lpstr>Solution to improve the current health of the Tuul River</vt:lpstr>
      <vt:lpstr>PowerPoint Presentation</vt:lpstr>
      <vt:lpstr>Source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Tuul river in mongolia</dc:title>
  <dc:creator>Zul b.</dc:creator>
  <cp:lastModifiedBy>Zul b.</cp:lastModifiedBy>
  <cp:revision>53</cp:revision>
  <dcterms:created xsi:type="dcterms:W3CDTF">2020-04-20T08:35:43Z</dcterms:created>
  <dcterms:modified xsi:type="dcterms:W3CDTF">2020-04-29T23:31:18Z</dcterms:modified>
</cp:coreProperties>
</file>