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2D75-48B5-4E29-9C55-AFE876C01096}" type="datetimeFigureOut">
              <a:rPr lang="es-ES" smtClean="0"/>
              <a:t>16/04/2020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CEB2-6CD4-454C-B8AB-7C2980B0F5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8715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2D75-48B5-4E29-9C55-AFE876C01096}" type="datetimeFigureOut">
              <a:rPr lang="es-ES" smtClean="0"/>
              <a:t>16/04/2020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CEB2-6CD4-454C-B8AB-7C2980B0F5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427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2D75-48B5-4E29-9C55-AFE876C01096}" type="datetimeFigureOut">
              <a:rPr lang="es-ES" smtClean="0"/>
              <a:t>16/04/2020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CEB2-6CD4-454C-B8AB-7C2980B0F5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648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2D75-48B5-4E29-9C55-AFE876C01096}" type="datetimeFigureOut">
              <a:rPr lang="es-ES" smtClean="0"/>
              <a:t>16/04/2020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CEB2-6CD4-454C-B8AB-7C2980B0F5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2163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2D75-48B5-4E29-9C55-AFE876C01096}" type="datetimeFigureOut">
              <a:rPr lang="es-ES" smtClean="0"/>
              <a:t>16/04/2020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CEB2-6CD4-454C-B8AB-7C2980B0F5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845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2D75-48B5-4E29-9C55-AFE876C01096}" type="datetimeFigureOut">
              <a:rPr lang="es-ES" smtClean="0"/>
              <a:t>16/04/2020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CEB2-6CD4-454C-B8AB-7C2980B0F5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6545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2D75-48B5-4E29-9C55-AFE876C01096}" type="datetimeFigureOut">
              <a:rPr lang="es-ES" smtClean="0"/>
              <a:t>16/04/2020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CEB2-6CD4-454C-B8AB-7C2980B0F5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2101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2D75-48B5-4E29-9C55-AFE876C01096}" type="datetimeFigureOut">
              <a:rPr lang="es-ES" smtClean="0"/>
              <a:t>16/04/2020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CEB2-6CD4-454C-B8AB-7C2980B0F5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5462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2D75-48B5-4E29-9C55-AFE876C01096}" type="datetimeFigureOut">
              <a:rPr lang="es-ES" smtClean="0"/>
              <a:t>16/04/2020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CEB2-6CD4-454C-B8AB-7C2980B0F5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7871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2D75-48B5-4E29-9C55-AFE876C01096}" type="datetimeFigureOut">
              <a:rPr lang="es-ES" smtClean="0"/>
              <a:t>16/04/2020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CEB2-6CD4-454C-B8AB-7C2980B0F5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993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2D75-48B5-4E29-9C55-AFE876C01096}" type="datetimeFigureOut">
              <a:rPr lang="es-ES" smtClean="0"/>
              <a:t>16/04/2020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CEB2-6CD4-454C-B8AB-7C2980B0F5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391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72D75-48B5-4E29-9C55-AFE876C01096}" type="datetimeFigureOut">
              <a:rPr lang="es-ES" smtClean="0"/>
              <a:t>16/04/2020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BCEB2-6CD4-454C-B8AB-7C2980B0F5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134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203837" y="4581128"/>
            <a:ext cx="5486400" cy="5667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sz="3600" dirty="0" err="1" smtClean="0">
                <a:latin typeface="Bookman Old Style" pitchFamily="18" charset="0"/>
              </a:rPr>
              <a:t>Landscape</a:t>
            </a:r>
            <a:r>
              <a:rPr lang="es-ES" sz="3600" dirty="0" smtClean="0">
                <a:latin typeface="Bookman Old Style" pitchFamily="18" charset="0"/>
              </a:rPr>
              <a:t> </a:t>
            </a:r>
            <a:r>
              <a:rPr lang="es-ES" sz="3600" dirty="0" err="1" smtClean="0">
                <a:latin typeface="Bookman Old Style" pitchFamily="18" charset="0"/>
              </a:rPr>
              <a:t>ecology</a:t>
            </a:r>
            <a:r>
              <a:rPr lang="es-ES" sz="3600" dirty="0" smtClean="0">
                <a:latin typeface="Bookman Old Style" pitchFamily="18" charset="0"/>
              </a:rPr>
              <a:t> </a:t>
            </a:r>
            <a:endParaRPr lang="es-ES" sz="3600" dirty="0">
              <a:latin typeface="Bookman Old Style" pitchFamily="18" charset="0"/>
            </a:endParaRPr>
          </a:p>
        </p:txBody>
      </p:sp>
      <p:sp>
        <p:nvSpPr>
          <p:cNvPr id="5" name="4 Marcador de posición de imagen"/>
          <p:cNvSpPr>
            <a:spLocks noGrp="1"/>
          </p:cNvSpPr>
          <p:nvPr>
            <p:ph type="pic" idx="1"/>
          </p:nvPr>
        </p:nvSpPr>
        <p:spPr>
          <a:xfrm>
            <a:off x="1763688" y="260648"/>
            <a:ext cx="5486400" cy="4114800"/>
          </a:xfrm>
        </p:spPr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1986516" y="5373216"/>
            <a:ext cx="7056784" cy="137403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s-ES" sz="3600" b="1" dirty="0" err="1" smtClean="0">
                <a:solidFill>
                  <a:schemeClr val="dk1"/>
                </a:solidFill>
                <a:latin typeface="Bookman Old Style" pitchFamily="18" charset="0"/>
              </a:rPr>
              <a:t>Embiromental</a:t>
            </a:r>
            <a:r>
              <a:rPr lang="es-ES" sz="3600" b="1" dirty="0" smtClean="0">
                <a:solidFill>
                  <a:schemeClr val="dk1"/>
                </a:solidFill>
                <a:latin typeface="Bookman Old Style" pitchFamily="18" charset="0"/>
              </a:rPr>
              <a:t> </a:t>
            </a:r>
            <a:r>
              <a:rPr lang="es-ES" sz="3600" b="1" dirty="0">
                <a:solidFill>
                  <a:schemeClr val="dk1"/>
                </a:solidFill>
                <a:latin typeface="Bookman Old Style" pitchFamily="18" charset="0"/>
              </a:rPr>
              <a:t>and </a:t>
            </a:r>
            <a:r>
              <a:rPr lang="es-ES" sz="3600" b="1" dirty="0" err="1">
                <a:solidFill>
                  <a:schemeClr val="dk1"/>
                </a:solidFill>
                <a:latin typeface="Bookman Old Style" pitchFamily="18" charset="0"/>
              </a:rPr>
              <a:t>ecologycal</a:t>
            </a:r>
            <a:r>
              <a:rPr lang="es-ES" sz="3600" b="1" dirty="0">
                <a:solidFill>
                  <a:schemeClr val="dk1"/>
                </a:solidFill>
                <a:latin typeface="Bookman Old Style" pitchFamily="18" charset="0"/>
              </a:rPr>
              <a:t> </a:t>
            </a:r>
            <a:r>
              <a:rPr lang="es-ES" sz="3600" b="1" dirty="0" err="1">
                <a:solidFill>
                  <a:schemeClr val="dk1"/>
                </a:solidFill>
                <a:latin typeface="Bookman Old Style" pitchFamily="18" charset="0"/>
              </a:rPr>
              <a:t>issues</a:t>
            </a:r>
            <a:r>
              <a:rPr lang="es-ES" sz="3600" b="1" dirty="0">
                <a:solidFill>
                  <a:schemeClr val="dk1"/>
                </a:solidFill>
                <a:latin typeface="Bookman Old Style" pitchFamily="18" charset="0"/>
              </a:rPr>
              <a:t> in </a:t>
            </a:r>
            <a:r>
              <a:rPr lang="es-ES" sz="3600" b="1" dirty="0" err="1" smtClean="0">
                <a:solidFill>
                  <a:schemeClr val="dk1"/>
                </a:solidFill>
                <a:latin typeface="Bookman Old Style" pitchFamily="18" charset="0"/>
              </a:rPr>
              <a:t>Spain</a:t>
            </a:r>
            <a:r>
              <a:rPr lang="es-ES" sz="3600" b="1" dirty="0" smtClean="0">
                <a:solidFill>
                  <a:schemeClr val="dk1"/>
                </a:solidFill>
                <a:latin typeface="Bookman Old Style" pitchFamily="18" charset="0"/>
              </a:rPr>
              <a:t> </a:t>
            </a:r>
            <a:endParaRPr lang="es-ES" sz="3600" b="1" dirty="0">
              <a:solidFill>
                <a:schemeClr val="dk1"/>
              </a:solidFill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57" y="195746"/>
            <a:ext cx="4131809" cy="2579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84" y="980728"/>
            <a:ext cx="3929061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64168" y="3645023"/>
            <a:ext cx="355574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dk1"/>
                </a:solidFill>
                <a:latin typeface="Bookman Old Style" pitchFamily="18" charset="0"/>
              </a:rPr>
              <a:t>Cristina Carro </a:t>
            </a:r>
          </a:p>
        </p:txBody>
      </p:sp>
    </p:spTree>
    <p:extLst>
      <p:ext uri="{BB962C8B-B14F-4D97-AF65-F5344CB8AC3E}">
        <p14:creationId xmlns:p14="http://schemas.microsoft.com/office/powerpoint/2010/main" val="251452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F</a:t>
            </a:r>
            <a:r>
              <a:rPr lang="es-ES" dirty="0" err="1" smtClean="0"/>
              <a:t>loods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Flood</a:t>
            </a:r>
            <a:r>
              <a:rPr lang="es-ES" dirty="0" smtClean="0"/>
              <a:t> in a camping 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626745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110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T</a:t>
            </a:r>
            <a:r>
              <a:rPr lang="es-ES" dirty="0" err="1" smtClean="0"/>
              <a:t>oxic</a:t>
            </a:r>
            <a:r>
              <a:rPr lang="es-ES" dirty="0" smtClean="0"/>
              <a:t> </a:t>
            </a:r>
            <a:r>
              <a:rPr lang="es-ES" dirty="0" err="1" smtClean="0"/>
              <a:t>spills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toxic discharges in the natural area of ​​</a:t>
            </a:r>
            <a:r>
              <a:rPr lang="en-US" dirty="0" err="1" smtClean="0"/>
              <a:t>doñana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634365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956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Oil</a:t>
            </a:r>
            <a:r>
              <a:rPr lang="es-ES" dirty="0" smtClean="0"/>
              <a:t> </a:t>
            </a:r>
            <a:r>
              <a:rPr lang="es-ES" dirty="0" err="1" smtClean="0"/>
              <a:t>spill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oil spill in the </a:t>
            </a:r>
            <a:r>
              <a:rPr lang="en-US" dirty="0" err="1" smtClean="0"/>
              <a:t>atlantic</a:t>
            </a:r>
            <a:r>
              <a:rPr lang="en-US" dirty="0" smtClean="0"/>
              <a:t> ocean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2348880"/>
            <a:ext cx="62579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69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E</a:t>
            </a:r>
            <a:r>
              <a:rPr lang="es-ES" dirty="0" err="1" smtClean="0"/>
              <a:t>arthquake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earthquake in the south of </a:t>
            </a:r>
            <a:r>
              <a:rPr lang="en-US" dirty="0" err="1" smtClean="0"/>
              <a:t>spain</a:t>
            </a:r>
            <a:r>
              <a:rPr lang="en-US" dirty="0" smtClean="0"/>
              <a:t> (caused the death of people</a:t>
            </a: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791" y="2636912"/>
            <a:ext cx="628650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107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Fires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585" y="2492896"/>
            <a:ext cx="6172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186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F</a:t>
            </a:r>
            <a:r>
              <a:rPr lang="es-ES" dirty="0" err="1" smtClean="0"/>
              <a:t>ires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Spain is one of the countries in Europe with the highest fire rate.</a:t>
            </a:r>
          </a:p>
          <a:p>
            <a:r>
              <a:rPr lang="en-US" dirty="0" smtClean="0"/>
              <a:t> This is due to: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the poor care of the forests.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low social awareness of the loss of biodiversity when a fire happens.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poor management of the territory.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7958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</a:t>
            </a:r>
            <a:r>
              <a:rPr lang="es-ES" dirty="0" smtClean="0"/>
              <a:t>isual </a:t>
            </a:r>
            <a:r>
              <a:rPr lang="es-ES" dirty="0" err="1" smtClean="0"/>
              <a:t>disasters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12776"/>
            <a:ext cx="4608984" cy="2525053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7113"/>
            <a:ext cx="4531785" cy="2420888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0" y="1844824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Those are the so-called </a:t>
            </a:r>
            <a:r>
              <a:rPr lang="en-US" sz="2000" dirty="0" smtClean="0">
                <a:solidFill>
                  <a:srgbClr val="FF0000"/>
                </a:solidFill>
              </a:rPr>
              <a:t>ghost hotel </a:t>
            </a:r>
            <a:r>
              <a:rPr lang="en-US" dirty="0" smtClean="0"/>
              <a:t>and </a:t>
            </a:r>
            <a:r>
              <a:rPr lang="en-US" sz="2000" dirty="0" smtClean="0">
                <a:solidFill>
                  <a:srgbClr val="FF0000"/>
                </a:solidFill>
              </a:rPr>
              <a:t>ghost highway.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/>
              <a:t>I</a:t>
            </a:r>
            <a:r>
              <a:rPr lang="en-US" dirty="0" smtClean="0"/>
              <a:t>nfrastructures made without any need to alter and divide the landscape, in addition to bullying the law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344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What</a:t>
            </a:r>
            <a:r>
              <a:rPr lang="es-ES" dirty="0" smtClean="0"/>
              <a:t> can </a:t>
            </a:r>
            <a:r>
              <a:rPr lang="es-ES" dirty="0" err="1" smtClean="0"/>
              <a:t>we</a:t>
            </a:r>
            <a:r>
              <a:rPr lang="es-ES" dirty="0" smtClean="0"/>
              <a:t> do?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cannot avoid natural disasters, only human ones, but we can prevent them or make them less harmful.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We should not build houses or other types of infrastructure on land where water previously dominated or on land at risk of collapse.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 construction of houses on the coast should be more controlled.</a:t>
            </a:r>
          </a:p>
          <a:p>
            <a:pPr marL="514350" indent="-514350">
              <a:buFont typeface="+mj-lt"/>
              <a:buAutoNum type="arabicPeriod"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73750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Spain?</a:t>
            </a:r>
            <a:br>
              <a:rPr lang="en-US" dirty="0" smtClean="0"/>
            </a:b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  It is my country, therefore where ecological disasters affect me the most.</a:t>
            </a:r>
          </a:p>
          <a:p>
            <a:r>
              <a:rPr lang="en-US" dirty="0" smtClean="0"/>
              <a:t>There really have been, and there are still ecological disasters that make people think about where society wants to go.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913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</a:t>
            </a:r>
            <a:r>
              <a:rPr lang="es-ES" dirty="0" smtClean="0"/>
              <a:t>atural </a:t>
            </a:r>
            <a:r>
              <a:rPr lang="es-ES" dirty="0" err="1" smtClean="0"/>
              <a:t>disaster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sudden changes in the environment causing loss as material as humans.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In this presentation I'm going to talk about disasters, both,  environmental impact  and infrastructures that cause problems. </a:t>
            </a:r>
          </a:p>
          <a:p>
            <a:pPr>
              <a:buFont typeface="Wingdings" pitchFamily="2" charset="2"/>
              <a:buChar char="§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269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Landscape ecology studies the variations that landscapes undergo at spatial level, usually on a large scale, and also over time.</a:t>
            </a:r>
          </a:p>
          <a:p>
            <a:r>
              <a:rPr lang="en-US" dirty="0" smtClean="0"/>
              <a:t>The study of landscapes focuses on the organization and reordering of the territory, understanding it as an ecosystem or sum of ecosystems that suffer variations.</a:t>
            </a:r>
          </a:p>
          <a:p>
            <a:r>
              <a:rPr lang="en-US" dirty="0" smtClean="0"/>
              <a:t>Landscape ecology is a useful tool to give sustainable use to the territory and reduce environmental vulnerability.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474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spain</a:t>
            </a:r>
            <a:r>
              <a:rPr lang="es-ES" dirty="0" smtClean="0"/>
              <a:t> 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836712"/>
            <a:ext cx="4248472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Bookman Old Style" pitchFamily="18" charset="0"/>
              </a:rPr>
              <a:t>M</a:t>
            </a:r>
            <a:r>
              <a:rPr lang="en-US" sz="1800" dirty="0" smtClean="0">
                <a:latin typeface="Bookman Old Style" pitchFamily="18" charset="0"/>
              </a:rPr>
              <a:t>ost of the environmental disasters in </a:t>
            </a:r>
            <a:r>
              <a:rPr lang="en-US" sz="1800" dirty="0" err="1" smtClean="0">
                <a:latin typeface="Bookman Old Style" pitchFamily="18" charset="0"/>
              </a:rPr>
              <a:t>spain</a:t>
            </a:r>
            <a:r>
              <a:rPr lang="en-US" sz="1800" dirty="0" smtClean="0">
                <a:latin typeface="Bookman Old Style" pitchFamily="18" charset="0"/>
              </a:rPr>
              <a:t> happen on the </a:t>
            </a:r>
            <a:r>
              <a:rPr lang="en-US" sz="1800" dirty="0" err="1" smtClean="0">
                <a:latin typeface="Bookman Old Style" pitchFamily="18" charset="0"/>
              </a:rPr>
              <a:t>mediterranean</a:t>
            </a:r>
            <a:r>
              <a:rPr lang="en-US" sz="1800" dirty="0" smtClean="0">
                <a:latin typeface="Bookman Old Style" pitchFamily="18" charset="0"/>
              </a:rPr>
              <a:t> coast.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1"/>
          <a:stretch/>
        </p:blipFill>
        <p:spPr>
          <a:xfrm>
            <a:off x="251520" y="2620783"/>
            <a:ext cx="4143375" cy="2480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625" y="836712"/>
            <a:ext cx="3528392" cy="2481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25" y="4005064"/>
            <a:ext cx="3696937" cy="2711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251520" y="2176801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Photo</a:t>
            </a:r>
            <a:r>
              <a:rPr lang="es-ES" sz="1400" dirty="0" smtClean="0"/>
              <a:t>: natural </a:t>
            </a:r>
            <a:r>
              <a:rPr lang="es-ES" sz="1400" dirty="0" err="1" smtClean="0"/>
              <a:t>risk</a:t>
            </a:r>
            <a:r>
              <a:rPr lang="es-ES" sz="1400" dirty="0" smtClean="0"/>
              <a:t> </a:t>
            </a:r>
            <a:r>
              <a:rPr lang="es-ES" sz="1400" dirty="0" err="1" smtClean="0"/>
              <a:t>btween</a:t>
            </a:r>
            <a:r>
              <a:rPr lang="es-ES" sz="1400" dirty="0" smtClean="0"/>
              <a:t>  1986-2016</a:t>
            </a:r>
            <a:endParaRPr lang="es-ES" sz="1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5938281" y="3347119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err="1" smtClean="0"/>
              <a:t>Photo</a:t>
            </a:r>
            <a:r>
              <a:rPr lang="es-ES" sz="1400" dirty="0" smtClean="0"/>
              <a:t>: </a:t>
            </a:r>
            <a:r>
              <a:rPr lang="es-ES" sz="1400" dirty="0" err="1" smtClean="0"/>
              <a:t>Fires</a:t>
            </a:r>
            <a:r>
              <a:rPr lang="es-ES" sz="1400" dirty="0" smtClean="0"/>
              <a:t> </a:t>
            </a:r>
            <a:endParaRPr lang="es-ES" sz="1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2053297" y="6402095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Photo</a:t>
            </a:r>
            <a:r>
              <a:rPr lang="es-ES" sz="1400" dirty="0" smtClean="0"/>
              <a:t>: marine </a:t>
            </a:r>
            <a:r>
              <a:rPr lang="es-ES" sz="1400" dirty="0" err="1"/>
              <a:t>storms</a:t>
            </a:r>
            <a:r>
              <a:rPr lang="es-ES" sz="1400" dirty="0"/>
              <a:t> and </a:t>
            </a:r>
            <a:r>
              <a:rPr lang="es-ES" sz="1400" dirty="0" err="1"/>
              <a:t>tornadoes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42956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13" y="228925"/>
            <a:ext cx="4410075" cy="3362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398" y="3622973"/>
            <a:ext cx="4264061" cy="3071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614195" y="3150315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/>
              <a:t>Photo</a:t>
            </a:r>
            <a:r>
              <a:rPr lang="es-ES" sz="1400" dirty="0"/>
              <a:t>: </a:t>
            </a:r>
            <a:r>
              <a:rPr lang="es-ES" sz="1400" dirty="0" err="1"/>
              <a:t>seismicity</a:t>
            </a:r>
            <a:endParaRPr lang="es-ES" sz="1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83387" y="3789039"/>
            <a:ext cx="1587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/>
              <a:t>Photo:floods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25052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66386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CuadroTexto"/>
          <p:cNvSpPr txBox="1"/>
          <p:nvPr/>
        </p:nvSpPr>
        <p:spPr>
          <a:xfrm>
            <a:off x="6084168" y="188639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/>
              <a:t>Photo:houses</a:t>
            </a:r>
            <a:r>
              <a:rPr lang="es-ES" sz="1400" dirty="0"/>
              <a:t> </a:t>
            </a:r>
            <a:r>
              <a:rPr lang="es-ES" sz="1400" dirty="0" err="1"/>
              <a:t>on</a:t>
            </a:r>
            <a:r>
              <a:rPr lang="es-ES" sz="1400" dirty="0"/>
              <a:t> </a:t>
            </a:r>
            <a:r>
              <a:rPr lang="es-ES" sz="1400" dirty="0" err="1"/>
              <a:t>the</a:t>
            </a:r>
            <a:r>
              <a:rPr lang="es-ES" sz="1400" dirty="0"/>
              <a:t> </a:t>
            </a:r>
            <a:r>
              <a:rPr lang="es-ES" sz="1400" dirty="0" err="1"/>
              <a:t>coast</a:t>
            </a:r>
            <a:endParaRPr lang="es-ES" sz="14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195" y="3573016"/>
            <a:ext cx="5839970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585349" y="6381328"/>
            <a:ext cx="2683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err="1"/>
              <a:t>Photo:landslide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68606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52" y="1196752"/>
            <a:ext cx="3679582" cy="2540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Climate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3451"/>
            <a:ext cx="3674825" cy="2540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21" y="3933056"/>
            <a:ext cx="3745222" cy="259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3057"/>
            <a:ext cx="3674826" cy="259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444208" y="6527149"/>
            <a:ext cx="223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err="1"/>
              <a:t>Climate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7092281" y="836712"/>
            <a:ext cx="1586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err="1"/>
              <a:t>Precipitation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245152" y="836712"/>
            <a:ext cx="151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/>
              <a:t>Temperature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245152" y="6527149"/>
            <a:ext cx="1662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/>
              <a:t>Insolation</a:t>
            </a:r>
            <a:r>
              <a:rPr lang="es-E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949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Spain's</a:t>
            </a:r>
            <a:r>
              <a:rPr lang="es-ES" dirty="0" smtClean="0"/>
              <a:t> </a:t>
            </a:r>
            <a:r>
              <a:rPr lang="es-ES" dirty="0" err="1" smtClean="0"/>
              <a:t>worst</a:t>
            </a:r>
            <a:r>
              <a:rPr lang="es-ES" dirty="0" smtClean="0"/>
              <a:t> </a:t>
            </a:r>
            <a:r>
              <a:rPr lang="es-ES" dirty="0" err="1" smtClean="0"/>
              <a:t>environmental</a:t>
            </a:r>
            <a:r>
              <a:rPr lang="es-ES" dirty="0" smtClean="0"/>
              <a:t> </a:t>
            </a:r>
            <a:r>
              <a:rPr lang="es-ES" dirty="0" err="1" smtClean="0"/>
              <a:t>disasters</a:t>
            </a:r>
            <a:endParaRPr lang="es-ES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09927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310</Words>
  <Application>Microsoft Office PowerPoint</Application>
  <PresentationFormat>Presentación en pantalla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Landscape ecology </vt:lpstr>
      <vt:lpstr>Why Spain? </vt:lpstr>
      <vt:lpstr>Natural disaster.</vt:lpstr>
      <vt:lpstr>LE </vt:lpstr>
      <vt:lpstr>About spain  </vt:lpstr>
      <vt:lpstr>Presentación de PowerPoint</vt:lpstr>
      <vt:lpstr>Presentación de PowerPoint</vt:lpstr>
      <vt:lpstr>Climate </vt:lpstr>
      <vt:lpstr>Spain's worst environmental disasters</vt:lpstr>
      <vt:lpstr>Floods</vt:lpstr>
      <vt:lpstr>Toxic spills</vt:lpstr>
      <vt:lpstr>Oil spill </vt:lpstr>
      <vt:lpstr>Earthquake</vt:lpstr>
      <vt:lpstr>Fires </vt:lpstr>
      <vt:lpstr>Fires</vt:lpstr>
      <vt:lpstr>Visual disasters</vt:lpstr>
      <vt:lpstr>What can we do?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Landscape ecology </dc:title>
  <dc:creator>Usuario</dc:creator>
  <cp:lastModifiedBy>Usuario</cp:lastModifiedBy>
  <cp:revision>18</cp:revision>
  <dcterms:created xsi:type="dcterms:W3CDTF">2020-04-14T15:32:11Z</dcterms:created>
  <dcterms:modified xsi:type="dcterms:W3CDTF">2020-04-16T10:45:54Z</dcterms:modified>
</cp:coreProperties>
</file>