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50" r:id="rId2"/>
    <p:sldMasterId id="2147483652" r:id="rId3"/>
    <p:sldMasterId id="2147483658" r:id="rId4"/>
    <p:sldMasterId id="2147483660" r:id="rId5"/>
    <p:sldMasterId id="2147483710" r:id="rId6"/>
  </p:sldMasterIdLst>
  <p:notesMasterIdLst>
    <p:notesMasterId r:id="rId19"/>
  </p:notesMasterIdLst>
  <p:sldIdLst>
    <p:sldId id="256" r:id="rId7"/>
    <p:sldId id="258" r:id="rId8"/>
    <p:sldId id="257" r:id="rId9"/>
    <p:sldId id="315" r:id="rId10"/>
    <p:sldId id="307" r:id="rId11"/>
    <p:sldId id="265" r:id="rId12"/>
    <p:sldId id="351" r:id="rId13"/>
    <p:sldId id="262" r:id="rId14"/>
    <p:sldId id="352" r:id="rId15"/>
    <p:sldId id="272" r:id="rId16"/>
    <p:sldId id="301" r:id="rId17"/>
    <p:sldId id="348" r:id="rId18"/>
  </p:sldIdLst>
  <p:sldSz cx="24377650" cy="13716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icrosoft Tai Le" panose="020B0502040204020203" pitchFamily="3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000000"/>
          </p15:clr>
        </p15:guide>
        <p15:guide id="2" pos="7675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7" roundtripDataSignature="AMtx7mg2gDdmOPL4ugftHz3W4wpAshEg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AD49A-1BE1-4EC9-B323-9F602D6A3355}">
  <a:tblStyle styleId="{594AD49A-1BE1-4EC9-B323-9F602D6A33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834" y="84"/>
      </p:cViewPr>
      <p:guideLst>
        <p:guide orient="horz" pos="4321"/>
        <p:guide pos="76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138" Type="http://schemas.openxmlformats.org/officeDocument/2006/relationships/presProps" Target="presProps.xml"/><Relationship Id="rId14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137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13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9" name="Google Shape;5209;p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0" name="Google Shape;5210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7" name="Google Shape;3607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08" name="Google Shape;3608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8" name="Google Shape;3108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9" name="Google Shape;310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7" name="Google Shape;2777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Placeholder">
  <p:cSld name="Big Image Placehol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5"/>
          <p:cNvSpPr>
            <a:spLocks noGrp="1"/>
          </p:cNvSpPr>
          <p:nvPr>
            <p:ph type="pic" idx="2"/>
          </p:nvPr>
        </p:nvSpPr>
        <p:spPr>
          <a:xfrm>
            <a:off x="-3176" y="0"/>
            <a:ext cx="24377652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ig_Picture_place-holder">
  <p:cSld name="1_Big_Picture_place-hol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7"/>
          <p:cNvSpPr>
            <a:spLocks noGrp="1"/>
          </p:cNvSpPr>
          <p:nvPr>
            <p:ph type="pic" idx="2"/>
          </p:nvPr>
        </p:nvSpPr>
        <p:spPr>
          <a:xfrm>
            <a:off x="0" y="-1"/>
            <a:ext cx="24399931" cy="13716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Slide 1">
  <p:cSld name="Master Slide 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with-picture">
  <p:cSld name="Text-with-pictur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7"/>
          <p:cNvSpPr>
            <a:spLocks noGrp="1"/>
          </p:cNvSpPr>
          <p:nvPr>
            <p:ph type="pic" idx="2"/>
          </p:nvPr>
        </p:nvSpPr>
        <p:spPr>
          <a:xfrm>
            <a:off x="1727869" y="3936081"/>
            <a:ext cx="10099006" cy="721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-Us">
  <p:cSld name="Contact-Us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57"/>
          <p:cNvSpPr>
            <a:spLocks noGrp="1"/>
          </p:cNvSpPr>
          <p:nvPr>
            <p:ph type="pic" idx="2"/>
          </p:nvPr>
        </p:nvSpPr>
        <p:spPr>
          <a:xfrm>
            <a:off x="-1" y="0"/>
            <a:ext cx="24377652" cy="782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4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24849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"/>
              <a:buNone/>
              <a:defRPr sz="6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4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2484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/>
          <a:lstStyle>
            <a:lvl1pPr marL="457200" marR="0" lvl="0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6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24849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"/>
              <a:buNone/>
              <a:defRPr sz="6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96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2484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/>
          <a:lstStyle>
            <a:lvl1pPr marL="457200" marR="0" lvl="0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8"/>
          <p:cNvSpPr/>
          <p:nvPr/>
        </p:nvSpPr>
        <p:spPr>
          <a:xfrm>
            <a:off x="21856700" y="12961937"/>
            <a:ext cx="350837" cy="358775"/>
          </a:xfrm>
          <a:custGeom>
            <a:avLst/>
            <a:gdLst/>
            <a:ahLst/>
            <a:cxnLst/>
            <a:rect l="l" t="t" r="r" b="b"/>
            <a:pathLst>
              <a:path w="444" h="454" extrusionOk="0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" name="Google Shape;21;p98"/>
          <p:cNvSpPr/>
          <p:nvPr/>
        </p:nvSpPr>
        <p:spPr>
          <a:xfrm>
            <a:off x="21956713" y="13038137"/>
            <a:ext cx="125412" cy="217487"/>
          </a:xfrm>
          <a:custGeom>
            <a:avLst/>
            <a:gdLst/>
            <a:ahLst/>
            <a:cxnLst/>
            <a:rect l="l" t="t" r="r" b="b"/>
            <a:pathLst>
              <a:path w="133" h="231" extrusionOk="0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" name="Google Shape;22;p98"/>
          <p:cNvSpPr/>
          <p:nvPr/>
        </p:nvSpPr>
        <p:spPr>
          <a:xfrm>
            <a:off x="22272625" y="12961937"/>
            <a:ext cx="350837" cy="357187"/>
          </a:xfrm>
          <a:custGeom>
            <a:avLst/>
            <a:gdLst/>
            <a:ahLst/>
            <a:cxnLst/>
            <a:rect l="l" t="t" r="r" b="b"/>
            <a:pathLst>
              <a:path w="444" h="454" extrusionOk="0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" name="Google Shape;23;p98"/>
          <p:cNvSpPr/>
          <p:nvPr/>
        </p:nvSpPr>
        <p:spPr>
          <a:xfrm flipH="1">
            <a:off x="22364700" y="13038137"/>
            <a:ext cx="125412" cy="217487"/>
          </a:xfrm>
          <a:custGeom>
            <a:avLst/>
            <a:gdLst/>
            <a:ahLst/>
            <a:cxnLst/>
            <a:rect l="l" t="t" r="r" b="b"/>
            <a:pathLst>
              <a:path w="133" h="231" extrusionOk="0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" name="Google Shape;24;p98"/>
          <p:cNvSpPr/>
          <p:nvPr/>
        </p:nvSpPr>
        <p:spPr>
          <a:xfrm>
            <a:off x="23077488" y="811212"/>
            <a:ext cx="712787" cy="712787"/>
          </a:xfrm>
          <a:custGeom>
            <a:avLst/>
            <a:gdLst/>
            <a:ahLst/>
            <a:cxnLst/>
            <a:rect l="l" t="t" r="r" b="b"/>
            <a:pathLst>
              <a:path w="712976" h="712954" extrusionOk="0">
                <a:moveTo>
                  <a:pt x="0" y="356477"/>
                </a:moveTo>
                <a:cubicBezTo>
                  <a:pt x="0" y="159600"/>
                  <a:pt x="159605" y="0"/>
                  <a:pt x="356488" y="0"/>
                </a:cubicBezTo>
                <a:lnTo>
                  <a:pt x="712976" y="0"/>
                </a:lnTo>
                <a:lnTo>
                  <a:pt x="712976" y="356477"/>
                </a:lnTo>
                <a:cubicBezTo>
                  <a:pt x="712976" y="553354"/>
                  <a:pt x="553371" y="712954"/>
                  <a:pt x="356488" y="712954"/>
                </a:cubicBezTo>
                <a:cubicBezTo>
                  <a:pt x="159605" y="712954"/>
                  <a:pt x="0" y="553354"/>
                  <a:pt x="0" y="3564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" name="Google Shape;25;p98"/>
          <p:cNvSpPr txBox="1"/>
          <p:nvPr/>
        </p:nvSpPr>
        <p:spPr>
          <a:xfrm>
            <a:off x="23056850" y="819150"/>
            <a:ext cx="792162" cy="6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6" name="Google Shape;26;p98"/>
          <p:cNvSpPr txBox="1"/>
          <p:nvPr/>
        </p:nvSpPr>
        <p:spPr>
          <a:xfrm>
            <a:off x="1625600" y="12834937"/>
            <a:ext cx="36544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</a:pPr>
            <a:r>
              <a:rPr lang="en-US" sz="2400" b="1" i="0" u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Commerce 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</a:t>
            </a:r>
            <a:endParaRPr/>
          </a:p>
        </p:txBody>
      </p:sp>
      <p:sp>
        <p:nvSpPr>
          <p:cNvPr id="27" name="Google Shape;27;p98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24849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"/>
              <a:buNone/>
              <a:defRPr sz="6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98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2484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/>
          <a:lstStyle>
            <a:lvl1pPr marL="457200" marR="0" lvl="0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4"/>
          <p:cNvSpPr/>
          <p:nvPr/>
        </p:nvSpPr>
        <p:spPr>
          <a:xfrm>
            <a:off x="21856700" y="12961937"/>
            <a:ext cx="350837" cy="358775"/>
          </a:xfrm>
          <a:custGeom>
            <a:avLst/>
            <a:gdLst/>
            <a:ahLst/>
            <a:cxnLst/>
            <a:rect l="l" t="t" r="r" b="b"/>
            <a:pathLst>
              <a:path w="444" h="454" extrusionOk="0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4" name="Google Shape;54;p104"/>
          <p:cNvSpPr/>
          <p:nvPr/>
        </p:nvSpPr>
        <p:spPr>
          <a:xfrm>
            <a:off x="21956713" y="13038137"/>
            <a:ext cx="125412" cy="217487"/>
          </a:xfrm>
          <a:custGeom>
            <a:avLst/>
            <a:gdLst/>
            <a:ahLst/>
            <a:cxnLst/>
            <a:rect l="l" t="t" r="r" b="b"/>
            <a:pathLst>
              <a:path w="133" h="231" extrusionOk="0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5" name="Google Shape;55;p104"/>
          <p:cNvSpPr/>
          <p:nvPr/>
        </p:nvSpPr>
        <p:spPr>
          <a:xfrm>
            <a:off x="22272625" y="12961937"/>
            <a:ext cx="350837" cy="357187"/>
          </a:xfrm>
          <a:custGeom>
            <a:avLst/>
            <a:gdLst/>
            <a:ahLst/>
            <a:cxnLst/>
            <a:rect l="l" t="t" r="r" b="b"/>
            <a:pathLst>
              <a:path w="444" h="454" extrusionOk="0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6" name="Google Shape;56;p104"/>
          <p:cNvSpPr/>
          <p:nvPr/>
        </p:nvSpPr>
        <p:spPr>
          <a:xfrm flipH="1">
            <a:off x="22364700" y="13038137"/>
            <a:ext cx="125412" cy="217487"/>
          </a:xfrm>
          <a:custGeom>
            <a:avLst/>
            <a:gdLst/>
            <a:ahLst/>
            <a:cxnLst/>
            <a:rect l="l" t="t" r="r" b="b"/>
            <a:pathLst>
              <a:path w="133" h="231" extrusionOk="0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7" name="Google Shape;57;p104"/>
          <p:cNvSpPr/>
          <p:nvPr/>
        </p:nvSpPr>
        <p:spPr>
          <a:xfrm>
            <a:off x="23077488" y="811212"/>
            <a:ext cx="712787" cy="712787"/>
          </a:xfrm>
          <a:custGeom>
            <a:avLst/>
            <a:gdLst/>
            <a:ahLst/>
            <a:cxnLst/>
            <a:rect l="l" t="t" r="r" b="b"/>
            <a:pathLst>
              <a:path w="712976" h="712954" extrusionOk="0">
                <a:moveTo>
                  <a:pt x="0" y="356477"/>
                </a:moveTo>
                <a:cubicBezTo>
                  <a:pt x="0" y="159600"/>
                  <a:pt x="159605" y="0"/>
                  <a:pt x="356488" y="0"/>
                </a:cubicBezTo>
                <a:lnTo>
                  <a:pt x="712976" y="0"/>
                </a:lnTo>
                <a:lnTo>
                  <a:pt x="712976" y="356477"/>
                </a:lnTo>
                <a:cubicBezTo>
                  <a:pt x="712976" y="553354"/>
                  <a:pt x="553371" y="712954"/>
                  <a:pt x="356488" y="712954"/>
                </a:cubicBezTo>
                <a:cubicBezTo>
                  <a:pt x="159605" y="712954"/>
                  <a:pt x="0" y="553354"/>
                  <a:pt x="0" y="3564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8" name="Google Shape;58;p104"/>
          <p:cNvSpPr txBox="1"/>
          <p:nvPr/>
        </p:nvSpPr>
        <p:spPr>
          <a:xfrm>
            <a:off x="23056850" y="819150"/>
            <a:ext cx="792162" cy="6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59" name="Google Shape;59;p104"/>
          <p:cNvSpPr txBox="1"/>
          <p:nvPr/>
        </p:nvSpPr>
        <p:spPr>
          <a:xfrm>
            <a:off x="1625600" y="12834937"/>
            <a:ext cx="36544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</a:pPr>
            <a:r>
              <a:rPr lang="en-US" sz="2400" b="1" i="0" u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Commerce 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</a:t>
            </a:r>
            <a:endParaRPr/>
          </a:p>
        </p:txBody>
      </p:sp>
      <p:sp>
        <p:nvSpPr>
          <p:cNvPr id="60" name="Google Shape;60;p104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24849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"/>
              <a:buNone/>
              <a:defRPr sz="6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04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2484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/>
          <a:lstStyle>
            <a:lvl1pPr marL="457200" marR="0" lvl="0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6"/>
          <p:cNvSpPr/>
          <p:nvPr/>
        </p:nvSpPr>
        <p:spPr>
          <a:xfrm>
            <a:off x="21856700" y="12961937"/>
            <a:ext cx="350837" cy="358775"/>
          </a:xfrm>
          <a:custGeom>
            <a:avLst/>
            <a:gdLst/>
            <a:ahLst/>
            <a:cxnLst/>
            <a:rect l="l" t="t" r="r" b="b"/>
            <a:pathLst>
              <a:path w="444" h="454" extrusionOk="0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5" name="Google Shape;65;p106"/>
          <p:cNvSpPr/>
          <p:nvPr/>
        </p:nvSpPr>
        <p:spPr>
          <a:xfrm>
            <a:off x="21956713" y="13038137"/>
            <a:ext cx="125412" cy="217487"/>
          </a:xfrm>
          <a:custGeom>
            <a:avLst/>
            <a:gdLst/>
            <a:ahLst/>
            <a:cxnLst/>
            <a:rect l="l" t="t" r="r" b="b"/>
            <a:pathLst>
              <a:path w="133" h="231" extrusionOk="0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6" name="Google Shape;66;p106"/>
          <p:cNvSpPr/>
          <p:nvPr/>
        </p:nvSpPr>
        <p:spPr>
          <a:xfrm>
            <a:off x="22272625" y="12961937"/>
            <a:ext cx="350837" cy="357187"/>
          </a:xfrm>
          <a:custGeom>
            <a:avLst/>
            <a:gdLst/>
            <a:ahLst/>
            <a:cxnLst/>
            <a:rect l="l" t="t" r="r" b="b"/>
            <a:pathLst>
              <a:path w="444" h="454" extrusionOk="0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7" name="Google Shape;67;p106"/>
          <p:cNvSpPr/>
          <p:nvPr/>
        </p:nvSpPr>
        <p:spPr>
          <a:xfrm flipH="1">
            <a:off x="22364700" y="13038137"/>
            <a:ext cx="125412" cy="217487"/>
          </a:xfrm>
          <a:custGeom>
            <a:avLst/>
            <a:gdLst/>
            <a:ahLst/>
            <a:cxnLst/>
            <a:rect l="l" t="t" r="r" b="b"/>
            <a:pathLst>
              <a:path w="133" h="231" extrusionOk="0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8" name="Google Shape;68;p106"/>
          <p:cNvSpPr/>
          <p:nvPr/>
        </p:nvSpPr>
        <p:spPr>
          <a:xfrm>
            <a:off x="23077488" y="811212"/>
            <a:ext cx="712787" cy="712787"/>
          </a:xfrm>
          <a:custGeom>
            <a:avLst/>
            <a:gdLst/>
            <a:ahLst/>
            <a:cxnLst/>
            <a:rect l="l" t="t" r="r" b="b"/>
            <a:pathLst>
              <a:path w="712976" h="712954" extrusionOk="0">
                <a:moveTo>
                  <a:pt x="0" y="356477"/>
                </a:moveTo>
                <a:cubicBezTo>
                  <a:pt x="0" y="159600"/>
                  <a:pt x="159605" y="0"/>
                  <a:pt x="356488" y="0"/>
                </a:cubicBezTo>
                <a:lnTo>
                  <a:pt x="712976" y="0"/>
                </a:lnTo>
                <a:lnTo>
                  <a:pt x="712976" y="356477"/>
                </a:lnTo>
                <a:cubicBezTo>
                  <a:pt x="712976" y="553354"/>
                  <a:pt x="553371" y="712954"/>
                  <a:pt x="356488" y="712954"/>
                </a:cubicBezTo>
                <a:cubicBezTo>
                  <a:pt x="159605" y="712954"/>
                  <a:pt x="0" y="553354"/>
                  <a:pt x="0" y="3564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9" name="Google Shape;69;p106"/>
          <p:cNvSpPr txBox="1"/>
          <p:nvPr/>
        </p:nvSpPr>
        <p:spPr>
          <a:xfrm>
            <a:off x="23056850" y="819150"/>
            <a:ext cx="792162" cy="6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70" name="Google Shape;70;p106"/>
          <p:cNvSpPr txBox="1"/>
          <p:nvPr/>
        </p:nvSpPr>
        <p:spPr>
          <a:xfrm>
            <a:off x="1625600" y="12834937"/>
            <a:ext cx="36544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</a:pPr>
            <a:r>
              <a:rPr lang="en-US" sz="2400" b="1" i="0" u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Commerce 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</a:t>
            </a:r>
            <a:endParaRPr/>
          </a:p>
        </p:txBody>
      </p:sp>
      <p:sp>
        <p:nvSpPr>
          <p:cNvPr id="71" name="Google Shape;71;p106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24849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"/>
              <a:buNone/>
              <a:defRPr sz="6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06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2484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/>
          <a:lstStyle>
            <a:lvl1pPr marL="457200" marR="0" lvl="0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56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24849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"/>
              <a:buNone/>
              <a:defRPr sz="6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1" name="Google Shape;381;p156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2484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/>
          <a:lstStyle>
            <a:lvl1pPr marL="457200" marR="0" lvl="0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5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eg"/><Relationship Id="rId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"/>
          <p:cNvSpPr txBox="1"/>
          <p:nvPr/>
        </p:nvSpPr>
        <p:spPr>
          <a:xfrm>
            <a:off x="0" y="4454600"/>
            <a:ext cx="24377649" cy="9294738"/>
          </a:xfrm>
          <a:prstGeom prst="rect">
            <a:avLst/>
          </a:prstGeom>
          <a:solidFill>
            <a:srgbClr val="19232E">
              <a:alpha val="89803"/>
            </a:srgbClr>
          </a:solidFill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462" name="Google Shape;462;p1"/>
          <p:cNvGrpSpPr/>
          <p:nvPr/>
        </p:nvGrpSpPr>
        <p:grpSpPr>
          <a:xfrm>
            <a:off x="1158241" y="5264978"/>
            <a:ext cx="21493161" cy="4519591"/>
            <a:chOff x="1263357" y="5477305"/>
            <a:chExt cx="21494062" cy="4520590"/>
          </a:xfrm>
        </p:grpSpPr>
        <p:sp>
          <p:nvSpPr>
            <p:cNvPr id="463" name="Google Shape;463;p1"/>
            <p:cNvSpPr txBox="1"/>
            <p:nvPr/>
          </p:nvSpPr>
          <p:spPr>
            <a:xfrm>
              <a:off x="1263357" y="5477305"/>
              <a:ext cx="21494062" cy="28783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600"/>
                <a:buFont typeface="Lato"/>
                <a:buNone/>
              </a:pPr>
              <a:r>
                <a:rPr lang="en-US" sz="11500" b="1" i="0" u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Environmental Issue in Zaamar</a:t>
              </a:r>
              <a:br>
                <a:rPr lang="en-US" sz="11500" b="1" i="0" u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</a:br>
              <a:r>
                <a:rPr lang="en-US" sz="6600" i="0" u="none" dirty="0">
                  <a:solidFill>
                    <a:schemeClr val="lt1"/>
                  </a:solidFill>
                  <a:latin typeface="Microsoft Tai Le" panose="020B0502040204020203" pitchFamily="34" charset="0"/>
                  <a:ea typeface="Lato"/>
                  <a:cs typeface="Microsoft Tai Le" panose="020B0502040204020203" pitchFamily="34" charset="0"/>
                  <a:sym typeface="Lato"/>
                </a:rPr>
                <a:t>Tuv province, Mongolia</a:t>
              </a:r>
              <a:endParaRPr sz="11500" dirty="0">
                <a:latin typeface="Microsoft Tai Le" panose="020B0502040204020203" pitchFamily="34" charset="0"/>
                <a:cs typeface="Microsoft Tai Le" panose="020B0502040204020203" pitchFamily="34" charset="0"/>
              </a:endParaRPr>
            </a:p>
          </p:txBody>
        </p:sp>
        <p:sp>
          <p:nvSpPr>
            <p:cNvPr id="464" name="Google Shape;464;p1"/>
            <p:cNvSpPr txBox="1"/>
            <p:nvPr/>
          </p:nvSpPr>
          <p:spPr>
            <a:xfrm>
              <a:off x="2449315" y="9158779"/>
              <a:ext cx="19560764" cy="8391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7475" tIns="108725" rIns="217475" bIns="108725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Lato Light"/>
                <a:buNone/>
              </a:pPr>
              <a:r>
                <a:rPr lang="en-US" sz="3600" b="0" i="0" u="none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LANDSCAPE ECOLOGY W-2019/2020</a:t>
              </a:r>
              <a:endParaRPr dirty="0"/>
            </a:p>
          </p:txBody>
        </p:sp>
        <p:grpSp>
          <p:nvGrpSpPr>
            <p:cNvPr id="465" name="Google Shape;465;p1"/>
            <p:cNvGrpSpPr/>
            <p:nvPr/>
          </p:nvGrpSpPr>
          <p:grpSpPr>
            <a:xfrm>
              <a:off x="9607935" y="8817424"/>
              <a:ext cx="5955780" cy="155471"/>
              <a:chOff x="2078097" y="2200231"/>
              <a:chExt cx="2629553" cy="45726"/>
            </a:xfrm>
          </p:grpSpPr>
          <p:sp>
            <p:nvSpPr>
              <p:cNvPr id="466" name="Google Shape;466;p1"/>
              <p:cNvSpPr txBox="1"/>
              <p:nvPr/>
            </p:nvSpPr>
            <p:spPr>
              <a:xfrm rot="10800000" flipH="1">
                <a:off x="2078097" y="220023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 dirty="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467" name="Google Shape;467;p1"/>
              <p:cNvSpPr txBox="1"/>
              <p:nvPr/>
            </p:nvSpPr>
            <p:spPr>
              <a:xfrm rot="10800000" flipH="1">
                <a:off x="2617371" y="2200231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468" name="Google Shape;468;p1"/>
              <p:cNvSpPr txBox="1"/>
              <p:nvPr/>
            </p:nvSpPr>
            <p:spPr>
              <a:xfrm rot="10800000" flipH="1">
                <a:off x="3155915" y="2200233"/>
                <a:ext cx="540354" cy="45719"/>
              </a:xfrm>
              <a:prstGeom prst="rect">
                <a:avLst/>
              </a:prstGeom>
              <a:solidFill>
                <a:srgbClr val="E5583A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469" name="Google Shape;469;p1"/>
              <p:cNvSpPr txBox="1"/>
              <p:nvPr/>
            </p:nvSpPr>
            <p:spPr>
              <a:xfrm rot="10800000" flipH="1">
                <a:off x="3695321" y="2200238"/>
                <a:ext cx="540354" cy="45719"/>
              </a:xfrm>
              <a:prstGeom prst="rect">
                <a:avLst/>
              </a:prstGeom>
              <a:solidFill>
                <a:srgbClr val="F9B439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470" name="Google Shape;470;p1"/>
              <p:cNvSpPr txBox="1"/>
              <p:nvPr/>
            </p:nvSpPr>
            <p:spPr>
              <a:xfrm rot="10800000" flipH="1">
                <a:off x="4167296" y="2200233"/>
                <a:ext cx="540354" cy="45719"/>
              </a:xfrm>
              <a:prstGeom prst="rect">
                <a:avLst/>
              </a:prstGeom>
              <a:solidFill>
                <a:srgbClr val="404F64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</p:grpSp>
      <p:pic>
        <p:nvPicPr>
          <p:cNvPr id="7170" name="Obrázek 3">
            <a:extLst>
              <a:ext uri="{FF2B5EF4-FFF2-40B4-BE49-F238E27FC236}">
                <a16:creationId xmlns:a16="http://schemas.microsoft.com/office/drawing/2014/main" id="{43E4574F-FC2C-4304-9898-6E7ADAEB6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68"/>
            <a:ext cx="4343400" cy="319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Obrázek 2">
            <a:extLst>
              <a:ext uri="{FF2B5EF4-FFF2-40B4-BE49-F238E27FC236}">
                <a16:creationId xmlns:a16="http://schemas.microsoft.com/office/drawing/2014/main" id="{FA4E3282-11DF-4488-8C81-5EEDC59BD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57" y="41767"/>
            <a:ext cx="6558730" cy="31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F35161-4128-4ADF-B402-A457ECD5F69F}"/>
              </a:ext>
            </a:extLst>
          </p:cNvPr>
          <p:cNvSpPr txBox="1"/>
          <p:nvPr/>
        </p:nvSpPr>
        <p:spPr>
          <a:xfrm>
            <a:off x="15422478" y="11192785"/>
            <a:ext cx="82757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Bayartulga Altankhuyag 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>
            <a:extLst>
              <a:ext uri="{FF2B5EF4-FFF2-40B4-BE49-F238E27FC236}">
                <a16:creationId xmlns:a16="http://schemas.microsoft.com/office/drawing/2014/main" id="{7B17EC73-74A8-40E4-A3F0-F678E995C301}"/>
              </a:ext>
            </a:extLst>
          </p:cNvPr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2" name="Google Shape;1012;p17"/>
          <p:cNvSpPr txBox="1"/>
          <p:nvPr/>
        </p:nvSpPr>
        <p:spPr>
          <a:xfrm>
            <a:off x="1676190" y="6457464"/>
            <a:ext cx="9026372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None/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To i</a:t>
            </a:r>
            <a:r>
              <a:rPr lang="en-US" sz="4000" b="1" i="0" u="none" dirty="0">
                <a:solidFill>
                  <a:schemeClr val="accent6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ncrease public awareness of mining impact on the environment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17" name="Google Shape;1017;p17"/>
          <p:cNvSpPr txBox="1"/>
          <p:nvPr/>
        </p:nvSpPr>
        <p:spPr>
          <a:xfrm>
            <a:off x="1676191" y="8121094"/>
            <a:ext cx="8607108" cy="131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3600" b="0" i="0" u="none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Mining is not only about earning money or gold, but also it is about the environment</a:t>
            </a:r>
            <a:endParaRPr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018" name="Google Shape;1018;p17"/>
          <p:cNvGrpSpPr/>
          <p:nvPr/>
        </p:nvGrpSpPr>
        <p:grpSpPr>
          <a:xfrm rot="900000">
            <a:off x="4141578" y="2163407"/>
            <a:ext cx="4325937" cy="4327525"/>
            <a:chOff x="2328110" y="2786149"/>
            <a:chExt cx="6516601" cy="6516602"/>
          </a:xfrm>
        </p:grpSpPr>
        <p:sp>
          <p:nvSpPr>
            <p:cNvPr id="1019" name="Google Shape;1019;p17"/>
            <p:cNvSpPr/>
            <p:nvPr/>
          </p:nvSpPr>
          <p:spPr>
            <a:xfrm>
              <a:off x="2328110" y="4367620"/>
              <a:ext cx="4466256" cy="4935131"/>
            </a:xfrm>
            <a:custGeom>
              <a:avLst/>
              <a:gdLst/>
              <a:ahLst/>
              <a:cxnLst/>
              <a:rect l="l" t="t" r="r" b="b"/>
              <a:pathLst>
                <a:path w="2478" h="2738" extrusionOk="0">
                  <a:moveTo>
                    <a:pt x="1472" y="0"/>
                  </a:moveTo>
                  <a:lnTo>
                    <a:pt x="1472" y="0"/>
                  </a:lnTo>
                  <a:lnTo>
                    <a:pt x="1453" y="0"/>
                  </a:lnTo>
                  <a:cubicBezTo>
                    <a:pt x="1342" y="75"/>
                    <a:pt x="1342" y="75"/>
                    <a:pt x="1342" y="75"/>
                  </a:cubicBezTo>
                  <a:cubicBezTo>
                    <a:pt x="1323" y="75"/>
                    <a:pt x="1323" y="93"/>
                    <a:pt x="1342" y="112"/>
                  </a:cubicBezTo>
                  <a:cubicBezTo>
                    <a:pt x="1379" y="186"/>
                    <a:pt x="1379" y="186"/>
                    <a:pt x="1379" y="186"/>
                  </a:cubicBezTo>
                  <a:cubicBezTo>
                    <a:pt x="1360" y="186"/>
                    <a:pt x="1360" y="186"/>
                    <a:pt x="1360" y="205"/>
                  </a:cubicBezTo>
                  <a:cubicBezTo>
                    <a:pt x="615" y="1192"/>
                    <a:pt x="615" y="1192"/>
                    <a:pt x="615" y="1192"/>
                  </a:cubicBezTo>
                  <a:cubicBezTo>
                    <a:pt x="597" y="1192"/>
                    <a:pt x="597" y="1210"/>
                    <a:pt x="615" y="1229"/>
                  </a:cubicBezTo>
                  <a:cubicBezTo>
                    <a:pt x="597" y="1229"/>
                    <a:pt x="597" y="1210"/>
                    <a:pt x="578" y="1210"/>
                  </a:cubicBezTo>
                  <a:cubicBezTo>
                    <a:pt x="578" y="1210"/>
                    <a:pt x="559" y="1210"/>
                    <a:pt x="559" y="1229"/>
                  </a:cubicBezTo>
                  <a:cubicBezTo>
                    <a:pt x="19" y="1527"/>
                    <a:pt x="19" y="1527"/>
                    <a:pt x="19" y="1527"/>
                  </a:cubicBezTo>
                  <a:cubicBezTo>
                    <a:pt x="0" y="1527"/>
                    <a:pt x="0" y="1564"/>
                    <a:pt x="0" y="1583"/>
                  </a:cubicBezTo>
                  <a:cubicBezTo>
                    <a:pt x="354" y="2216"/>
                    <a:pt x="354" y="2216"/>
                    <a:pt x="354" y="2216"/>
                  </a:cubicBezTo>
                  <a:cubicBezTo>
                    <a:pt x="373" y="2235"/>
                    <a:pt x="373" y="2235"/>
                    <a:pt x="392" y="2235"/>
                  </a:cubicBezTo>
                  <a:lnTo>
                    <a:pt x="410" y="2235"/>
                  </a:lnTo>
                  <a:cubicBezTo>
                    <a:pt x="541" y="2160"/>
                    <a:pt x="541" y="2160"/>
                    <a:pt x="541" y="2160"/>
                  </a:cubicBezTo>
                  <a:cubicBezTo>
                    <a:pt x="839" y="2718"/>
                    <a:pt x="839" y="2718"/>
                    <a:pt x="839" y="2718"/>
                  </a:cubicBezTo>
                  <a:cubicBezTo>
                    <a:pt x="857" y="2737"/>
                    <a:pt x="857" y="2737"/>
                    <a:pt x="876" y="2737"/>
                  </a:cubicBezTo>
                  <a:lnTo>
                    <a:pt x="895" y="2737"/>
                  </a:lnTo>
                  <a:cubicBezTo>
                    <a:pt x="1118" y="2606"/>
                    <a:pt x="1118" y="2606"/>
                    <a:pt x="1118" y="2606"/>
                  </a:cubicBezTo>
                  <a:cubicBezTo>
                    <a:pt x="1137" y="2588"/>
                    <a:pt x="1137" y="2570"/>
                    <a:pt x="1137" y="2551"/>
                  </a:cubicBezTo>
                  <a:cubicBezTo>
                    <a:pt x="988" y="2290"/>
                    <a:pt x="988" y="2290"/>
                    <a:pt x="988" y="2290"/>
                  </a:cubicBezTo>
                  <a:cubicBezTo>
                    <a:pt x="1062" y="2197"/>
                    <a:pt x="1062" y="2197"/>
                    <a:pt x="1062" y="2197"/>
                  </a:cubicBezTo>
                  <a:cubicBezTo>
                    <a:pt x="1081" y="2179"/>
                    <a:pt x="1081" y="2160"/>
                    <a:pt x="1062" y="2141"/>
                  </a:cubicBezTo>
                  <a:cubicBezTo>
                    <a:pt x="895" y="1974"/>
                    <a:pt x="895" y="1974"/>
                    <a:pt x="895" y="1974"/>
                  </a:cubicBezTo>
                  <a:cubicBezTo>
                    <a:pt x="950" y="1937"/>
                    <a:pt x="950" y="1937"/>
                    <a:pt x="950" y="1937"/>
                  </a:cubicBezTo>
                  <a:cubicBezTo>
                    <a:pt x="969" y="1918"/>
                    <a:pt x="969" y="1899"/>
                    <a:pt x="969" y="1881"/>
                  </a:cubicBezTo>
                  <a:cubicBezTo>
                    <a:pt x="969" y="1899"/>
                    <a:pt x="988" y="1899"/>
                    <a:pt x="1006" y="1899"/>
                  </a:cubicBezTo>
                  <a:cubicBezTo>
                    <a:pt x="1006" y="1899"/>
                    <a:pt x="1006" y="1899"/>
                    <a:pt x="1025" y="1899"/>
                  </a:cubicBezTo>
                  <a:cubicBezTo>
                    <a:pt x="2236" y="1788"/>
                    <a:pt x="2236" y="1788"/>
                    <a:pt x="2236" y="1788"/>
                  </a:cubicBezTo>
                  <a:lnTo>
                    <a:pt x="2254" y="1788"/>
                  </a:lnTo>
                  <a:lnTo>
                    <a:pt x="2272" y="1788"/>
                  </a:lnTo>
                  <a:cubicBezTo>
                    <a:pt x="2310" y="1843"/>
                    <a:pt x="2310" y="1843"/>
                    <a:pt x="2310" y="1843"/>
                  </a:cubicBezTo>
                  <a:cubicBezTo>
                    <a:pt x="2310" y="1862"/>
                    <a:pt x="2328" y="1862"/>
                    <a:pt x="2328" y="1862"/>
                  </a:cubicBezTo>
                  <a:cubicBezTo>
                    <a:pt x="2347" y="1862"/>
                    <a:pt x="2347" y="1862"/>
                    <a:pt x="2347" y="1862"/>
                  </a:cubicBezTo>
                  <a:cubicBezTo>
                    <a:pt x="2459" y="1806"/>
                    <a:pt x="2459" y="1806"/>
                    <a:pt x="2459" y="1806"/>
                  </a:cubicBezTo>
                  <a:cubicBezTo>
                    <a:pt x="2477" y="1788"/>
                    <a:pt x="2477" y="1769"/>
                    <a:pt x="2477" y="1750"/>
                  </a:cubicBezTo>
                  <a:cubicBezTo>
                    <a:pt x="1509" y="19"/>
                    <a:pt x="1509" y="19"/>
                    <a:pt x="1509" y="19"/>
                  </a:cubicBezTo>
                  <a:cubicBezTo>
                    <a:pt x="1491" y="19"/>
                    <a:pt x="1491" y="0"/>
                    <a:pt x="1472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20" name="Google Shape;1020;p17"/>
            <p:cNvSpPr/>
            <p:nvPr/>
          </p:nvSpPr>
          <p:spPr>
            <a:xfrm>
              <a:off x="6261915" y="3255029"/>
              <a:ext cx="1176167" cy="1748357"/>
            </a:xfrm>
            <a:custGeom>
              <a:avLst/>
              <a:gdLst/>
              <a:ahLst/>
              <a:cxnLst/>
              <a:rect l="l" t="t" r="r" b="b"/>
              <a:pathLst>
                <a:path w="652" h="970" extrusionOk="0">
                  <a:moveTo>
                    <a:pt x="595" y="0"/>
                  </a:moveTo>
                  <a:lnTo>
                    <a:pt x="595" y="0"/>
                  </a:lnTo>
                  <a:cubicBezTo>
                    <a:pt x="0" y="932"/>
                    <a:pt x="0" y="932"/>
                    <a:pt x="0" y="932"/>
                  </a:cubicBezTo>
                  <a:cubicBezTo>
                    <a:pt x="56" y="969"/>
                    <a:pt x="56" y="969"/>
                    <a:pt x="56" y="969"/>
                  </a:cubicBezTo>
                  <a:cubicBezTo>
                    <a:pt x="651" y="38"/>
                    <a:pt x="651" y="38"/>
                    <a:pt x="651" y="38"/>
                  </a:cubicBezTo>
                  <a:cubicBezTo>
                    <a:pt x="632" y="19"/>
                    <a:pt x="614" y="19"/>
                    <a:pt x="595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21" name="Google Shape;1021;p17"/>
            <p:cNvSpPr/>
            <p:nvPr/>
          </p:nvSpPr>
          <p:spPr>
            <a:xfrm>
              <a:off x="6659268" y="4129207"/>
              <a:ext cx="1613254" cy="1239744"/>
            </a:xfrm>
            <a:custGeom>
              <a:avLst/>
              <a:gdLst/>
              <a:ahLst/>
              <a:cxnLst/>
              <a:rect l="l" t="t" r="r" b="b"/>
              <a:pathLst>
                <a:path w="895" h="690" extrusionOk="0">
                  <a:moveTo>
                    <a:pt x="875" y="0"/>
                  </a:moveTo>
                  <a:lnTo>
                    <a:pt x="875" y="0"/>
                  </a:lnTo>
                  <a:cubicBezTo>
                    <a:pt x="0" y="633"/>
                    <a:pt x="0" y="633"/>
                    <a:pt x="0" y="633"/>
                  </a:cubicBezTo>
                  <a:cubicBezTo>
                    <a:pt x="37" y="689"/>
                    <a:pt x="37" y="689"/>
                    <a:pt x="37" y="689"/>
                  </a:cubicBezTo>
                  <a:cubicBezTo>
                    <a:pt x="894" y="37"/>
                    <a:pt x="894" y="37"/>
                    <a:pt x="894" y="37"/>
                  </a:cubicBezTo>
                  <a:cubicBezTo>
                    <a:pt x="894" y="18"/>
                    <a:pt x="875" y="18"/>
                    <a:pt x="875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22" name="Google Shape;1022;p17"/>
            <p:cNvSpPr/>
            <p:nvPr/>
          </p:nvSpPr>
          <p:spPr>
            <a:xfrm>
              <a:off x="7000990" y="6712004"/>
              <a:ext cx="1843721" cy="643716"/>
            </a:xfrm>
            <a:custGeom>
              <a:avLst/>
              <a:gdLst/>
              <a:ahLst/>
              <a:cxnLst/>
              <a:rect l="l" t="t" r="r" b="b"/>
              <a:pathLst>
                <a:path w="1025" h="355" extrusionOk="0">
                  <a:moveTo>
                    <a:pt x="19" y="0"/>
                  </a:moveTo>
                  <a:lnTo>
                    <a:pt x="19" y="0"/>
                  </a:lnTo>
                  <a:cubicBezTo>
                    <a:pt x="0" y="56"/>
                    <a:pt x="0" y="56"/>
                    <a:pt x="0" y="56"/>
                  </a:cubicBezTo>
                  <a:cubicBezTo>
                    <a:pt x="1006" y="354"/>
                    <a:pt x="1006" y="354"/>
                    <a:pt x="1006" y="354"/>
                  </a:cubicBezTo>
                  <a:cubicBezTo>
                    <a:pt x="1006" y="336"/>
                    <a:pt x="1024" y="317"/>
                    <a:pt x="1024" y="29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23" name="Google Shape;1023;p17"/>
            <p:cNvSpPr/>
            <p:nvPr/>
          </p:nvSpPr>
          <p:spPr>
            <a:xfrm>
              <a:off x="5824823" y="2786149"/>
              <a:ext cx="675504" cy="1915248"/>
            </a:xfrm>
            <a:custGeom>
              <a:avLst/>
              <a:gdLst/>
              <a:ahLst/>
              <a:cxnLst/>
              <a:rect l="l" t="t" r="r" b="b"/>
              <a:pathLst>
                <a:path w="373" h="1062" extrusionOk="0">
                  <a:moveTo>
                    <a:pt x="316" y="0"/>
                  </a:moveTo>
                  <a:lnTo>
                    <a:pt x="316" y="0"/>
                  </a:lnTo>
                  <a:cubicBezTo>
                    <a:pt x="0" y="1043"/>
                    <a:pt x="0" y="1043"/>
                    <a:pt x="0" y="1043"/>
                  </a:cubicBezTo>
                  <a:cubicBezTo>
                    <a:pt x="55" y="1061"/>
                    <a:pt x="55" y="1061"/>
                    <a:pt x="55" y="1061"/>
                  </a:cubicBezTo>
                  <a:cubicBezTo>
                    <a:pt x="372" y="18"/>
                    <a:pt x="372" y="18"/>
                    <a:pt x="372" y="18"/>
                  </a:cubicBezTo>
                  <a:cubicBezTo>
                    <a:pt x="353" y="0"/>
                    <a:pt x="334" y="0"/>
                    <a:pt x="31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24" name="Google Shape;1024;p17"/>
            <p:cNvSpPr/>
            <p:nvPr/>
          </p:nvSpPr>
          <p:spPr>
            <a:xfrm>
              <a:off x="3202288" y="7784862"/>
              <a:ext cx="1176167" cy="1509944"/>
            </a:xfrm>
            <a:custGeom>
              <a:avLst/>
              <a:gdLst/>
              <a:ahLst/>
              <a:cxnLst/>
              <a:rect l="l" t="t" r="r" b="b"/>
              <a:pathLst>
                <a:path w="653" h="839" extrusionOk="0">
                  <a:moveTo>
                    <a:pt x="652" y="652"/>
                  </a:moveTo>
                  <a:lnTo>
                    <a:pt x="652" y="652"/>
                  </a:lnTo>
                  <a:cubicBezTo>
                    <a:pt x="652" y="671"/>
                    <a:pt x="652" y="689"/>
                    <a:pt x="633" y="707"/>
                  </a:cubicBezTo>
                  <a:cubicBezTo>
                    <a:pt x="410" y="838"/>
                    <a:pt x="410" y="838"/>
                    <a:pt x="410" y="838"/>
                  </a:cubicBezTo>
                  <a:cubicBezTo>
                    <a:pt x="391" y="838"/>
                    <a:pt x="372" y="838"/>
                    <a:pt x="354" y="819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68"/>
                    <a:pt x="0" y="149"/>
                    <a:pt x="18" y="131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61" y="0"/>
                    <a:pt x="279" y="0"/>
                    <a:pt x="298" y="19"/>
                  </a:cubicBezTo>
                  <a:lnTo>
                    <a:pt x="652" y="652"/>
                  </a:lnTo>
                </a:path>
              </a:pathLst>
            </a:custGeom>
            <a:solidFill>
              <a:srgbClr val="B0A5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25" name="Google Shape;1025;p17"/>
            <p:cNvSpPr/>
            <p:nvPr/>
          </p:nvSpPr>
          <p:spPr>
            <a:xfrm>
              <a:off x="2328110" y="6545119"/>
              <a:ext cx="1748357" cy="1883453"/>
            </a:xfrm>
            <a:custGeom>
              <a:avLst/>
              <a:gdLst/>
              <a:ahLst/>
              <a:cxnLst/>
              <a:rect l="l" t="t" r="r" b="b"/>
              <a:pathLst>
                <a:path w="970" h="1044" extrusionOk="0">
                  <a:moveTo>
                    <a:pt x="969" y="671"/>
                  </a:moveTo>
                  <a:lnTo>
                    <a:pt x="969" y="671"/>
                  </a:lnTo>
                  <a:cubicBezTo>
                    <a:pt x="969" y="689"/>
                    <a:pt x="969" y="708"/>
                    <a:pt x="950" y="727"/>
                  </a:cubicBezTo>
                  <a:cubicBezTo>
                    <a:pt x="410" y="1025"/>
                    <a:pt x="410" y="1025"/>
                    <a:pt x="410" y="1025"/>
                  </a:cubicBezTo>
                  <a:cubicBezTo>
                    <a:pt x="392" y="1043"/>
                    <a:pt x="373" y="1025"/>
                    <a:pt x="354" y="1006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354"/>
                    <a:pt x="0" y="317"/>
                    <a:pt x="19" y="317"/>
                  </a:cubicBezTo>
                  <a:cubicBezTo>
                    <a:pt x="559" y="19"/>
                    <a:pt x="559" y="19"/>
                    <a:pt x="559" y="19"/>
                  </a:cubicBezTo>
                  <a:cubicBezTo>
                    <a:pt x="578" y="0"/>
                    <a:pt x="597" y="0"/>
                    <a:pt x="615" y="19"/>
                  </a:cubicBezTo>
                  <a:lnTo>
                    <a:pt x="969" y="671"/>
                  </a:lnTo>
                </a:path>
              </a:pathLst>
            </a:custGeom>
            <a:solidFill>
              <a:srgbClr val="7C69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26" name="Google Shape;1026;p17"/>
            <p:cNvSpPr/>
            <p:nvPr/>
          </p:nvSpPr>
          <p:spPr>
            <a:xfrm>
              <a:off x="4712233" y="4367620"/>
              <a:ext cx="2082134" cy="3393399"/>
            </a:xfrm>
            <a:custGeom>
              <a:avLst/>
              <a:gdLst/>
              <a:ahLst/>
              <a:cxnLst/>
              <a:rect l="l" t="t" r="r" b="b"/>
              <a:pathLst>
                <a:path w="1155" h="1882" extrusionOk="0">
                  <a:moveTo>
                    <a:pt x="1154" y="1750"/>
                  </a:moveTo>
                  <a:lnTo>
                    <a:pt x="1154" y="1750"/>
                  </a:lnTo>
                  <a:cubicBezTo>
                    <a:pt x="1154" y="1769"/>
                    <a:pt x="1154" y="1788"/>
                    <a:pt x="1136" y="1806"/>
                  </a:cubicBezTo>
                  <a:cubicBezTo>
                    <a:pt x="1024" y="1862"/>
                    <a:pt x="1024" y="1862"/>
                    <a:pt x="1024" y="1862"/>
                  </a:cubicBezTo>
                  <a:cubicBezTo>
                    <a:pt x="1005" y="1881"/>
                    <a:pt x="987" y="1862"/>
                    <a:pt x="987" y="1843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0" y="93"/>
                    <a:pt x="0" y="75"/>
                    <a:pt x="19" y="75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9" y="0"/>
                    <a:pt x="168" y="0"/>
                    <a:pt x="186" y="19"/>
                  </a:cubicBezTo>
                  <a:lnTo>
                    <a:pt x="1154" y="1750"/>
                  </a:lnTo>
                </a:path>
              </a:pathLst>
            </a:custGeom>
            <a:solidFill>
              <a:srgbClr val="7C69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27" name="Google Shape;1027;p17"/>
            <p:cNvSpPr/>
            <p:nvPr/>
          </p:nvSpPr>
          <p:spPr>
            <a:xfrm>
              <a:off x="2399636" y="6918628"/>
              <a:ext cx="1104642" cy="1374847"/>
            </a:xfrm>
            <a:custGeom>
              <a:avLst/>
              <a:gdLst/>
              <a:ahLst/>
              <a:cxnLst/>
              <a:rect l="l" t="t" r="r" b="b"/>
              <a:pathLst>
                <a:path w="615" h="765" extrusionOk="0">
                  <a:moveTo>
                    <a:pt x="279" y="112"/>
                  </a:moveTo>
                  <a:lnTo>
                    <a:pt x="279" y="112"/>
                  </a:lnTo>
                  <a:cubicBezTo>
                    <a:pt x="261" y="112"/>
                    <a:pt x="242" y="112"/>
                    <a:pt x="242" y="93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05" y="56"/>
                    <a:pt x="223" y="37"/>
                    <a:pt x="223" y="19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79" y="0"/>
                    <a:pt x="298" y="0"/>
                    <a:pt x="298" y="19"/>
                  </a:cubicBezTo>
                  <a:cubicBezTo>
                    <a:pt x="316" y="56"/>
                    <a:pt x="316" y="56"/>
                    <a:pt x="316" y="56"/>
                  </a:cubicBezTo>
                  <a:cubicBezTo>
                    <a:pt x="316" y="56"/>
                    <a:pt x="316" y="75"/>
                    <a:pt x="298" y="93"/>
                  </a:cubicBezTo>
                  <a:lnTo>
                    <a:pt x="279" y="112"/>
                  </a:lnTo>
                  <a:close/>
                  <a:moveTo>
                    <a:pt x="354" y="205"/>
                  </a:moveTo>
                  <a:lnTo>
                    <a:pt x="354" y="205"/>
                  </a:lnTo>
                  <a:cubicBezTo>
                    <a:pt x="372" y="186"/>
                    <a:pt x="391" y="168"/>
                    <a:pt x="372" y="149"/>
                  </a:cubicBezTo>
                  <a:cubicBezTo>
                    <a:pt x="354" y="130"/>
                    <a:pt x="354" y="130"/>
                    <a:pt x="354" y="130"/>
                  </a:cubicBezTo>
                  <a:cubicBezTo>
                    <a:pt x="354" y="112"/>
                    <a:pt x="335" y="112"/>
                    <a:pt x="316" y="112"/>
                  </a:cubicBezTo>
                  <a:cubicBezTo>
                    <a:pt x="298" y="130"/>
                    <a:pt x="298" y="130"/>
                    <a:pt x="298" y="130"/>
                  </a:cubicBezTo>
                  <a:cubicBezTo>
                    <a:pt x="279" y="130"/>
                    <a:pt x="279" y="149"/>
                    <a:pt x="279" y="168"/>
                  </a:cubicBezTo>
                  <a:cubicBezTo>
                    <a:pt x="298" y="205"/>
                    <a:pt x="298" y="205"/>
                    <a:pt x="298" y="205"/>
                  </a:cubicBezTo>
                  <a:cubicBezTo>
                    <a:pt x="298" y="205"/>
                    <a:pt x="316" y="224"/>
                    <a:pt x="335" y="205"/>
                  </a:cubicBezTo>
                  <a:lnTo>
                    <a:pt x="354" y="205"/>
                  </a:lnTo>
                  <a:close/>
                  <a:moveTo>
                    <a:pt x="428" y="298"/>
                  </a:moveTo>
                  <a:lnTo>
                    <a:pt x="428" y="298"/>
                  </a:lnTo>
                  <a:cubicBezTo>
                    <a:pt x="447" y="298"/>
                    <a:pt x="447" y="279"/>
                    <a:pt x="428" y="261"/>
                  </a:cubicBezTo>
                  <a:cubicBezTo>
                    <a:pt x="428" y="242"/>
                    <a:pt x="428" y="242"/>
                    <a:pt x="428" y="242"/>
                  </a:cubicBezTo>
                  <a:cubicBezTo>
                    <a:pt x="410" y="224"/>
                    <a:pt x="391" y="224"/>
                    <a:pt x="372" y="224"/>
                  </a:cubicBezTo>
                  <a:cubicBezTo>
                    <a:pt x="354" y="242"/>
                    <a:pt x="354" y="242"/>
                    <a:pt x="354" y="242"/>
                  </a:cubicBezTo>
                  <a:cubicBezTo>
                    <a:pt x="335" y="242"/>
                    <a:pt x="335" y="261"/>
                    <a:pt x="335" y="279"/>
                  </a:cubicBezTo>
                  <a:cubicBezTo>
                    <a:pt x="354" y="317"/>
                    <a:pt x="354" y="317"/>
                    <a:pt x="354" y="317"/>
                  </a:cubicBezTo>
                  <a:cubicBezTo>
                    <a:pt x="354" y="317"/>
                    <a:pt x="372" y="335"/>
                    <a:pt x="391" y="317"/>
                  </a:cubicBezTo>
                  <a:lnTo>
                    <a:pt x="428" y="298"/>
                  </a:lnTo>
                  <a:close/>
                  <a:moveTo>
                    <a:pt x="484" y="410"/>
                  </a:moveTo>
                  <a:lnTo>
                    <a:pt x="484" y="410"/>
                  </a:lnTo>
                  <a:cubicBezTo>
                    <a:pt x="503" y="410"/>
                    <a:pt x="503" y="391"/>
                    <a:pt x="503" y="373"/>
                  </a:cubicBezTo>
                  <a:cubicBezTo>
                    <a:pt x="484" y="335"/>
                    <a:pt x="484" y="335"/>
                    <a:pt x="484" y="335"/>
                  </a:cubicBezTo>
                  <a:cubicBezTo>
                    <a:pt x="465" y="335"/>
                    <a:pt x="447" y="317"/>
                    <a:pt x="447" y="335"/>
                  </a:cubicBezTo>
                  <a:cubicBezTo>
                    <a:pt x="410" y="354"/>
                    <a:pt x="410" y="354"/>
                    <a:pt x="410" y="354"/>
                  </a:cubicBezTo>
                  <a:cubicBezTo>
                    <a:pt x="391" y="354"/>
                    <a:pt x="391" y="373"/>
                    <a:pt x="391" y="391"/>
                  </a:cubicBezTo>
                  <a:cubicBezTo>
                    <a:pt x="410" y="410"/>
                    <a:pt x="410" y="410"/>
                    <a:pt x="410" y="410"/>
                  </a:cubicBezTo>
                  <a:cubicBezTo>
                    <a:pt x="428" y="428"/>
                    <a:pt x="447" y="428"/>
                    <a:pt x="447" y="428"/>
                  </a:cubicBezTo>
                  <a:lnTo>
                    <a:pt x="484" y="410"/>
                  </a:lnTo>
                  <a:close/>
                  <a:moveTo>
                    <a:pt x="205" y="149"/>
                  </a:moveTo>
                  <a:lnTo>
                    <a:pt x="205" y="149"/>
                  </a:lnTo>
                  <a:cubicBezTo>
                    <a:pt x="205" y="130"/>
                    <a:pt x="223" y="112"/>
                    <a:pt x="205" y="112"/>
                  </a:cubicBezTo>
                  <a:cubicBezTo>
                    <a:pt x="186" y="75"/>
                    <a:pt x="186" y="75"/>
                    <a:pt x="186" y="75"/>
                  </a:cubicBezTo>
                  <a:cubicBezTo>
                    <a:pt x="186" y="56"/>
                    <a:pt x="167" y="56"/>
                    <a:pt x="149" y="7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12" y="93"/>
                    <a:pt x="112" y="112"/>
                    <a:pt x="112" y="130"/>
                  </a:cubicBezTo>
                  <a:cubicBezTo>
                    <a:pt x="130" y="149"/>
                    <a:pt x="130" y="149"/>
                    <a:pt x="130" y="149"/>
                  </a:cubicBezTo>
                  <a:cubicBezTo>
                    <a:pt x="130" y="168"/>
                    <a:pt x="149" y="168"/>
                    <a:pt x="167" y="168"/>
                  </a:cubicBezTo>
                  <a:lnTo>
                    <a:pt x="205" y="149"/>
                  </a:lnTo>
                  <a:close/>
                  <a:moveTo>
                    <a:pt x="261" y="261"/>
                  </a:moveTo>
                  <a:lnTo>
                    <a:pt x="261" y="261"/>
                  </a:lnTo>
                  <a:cubicBezTo>
                    <a:pt x="279" y="242"/>
                    <a:pt x="279" y="224"/>
                    <a:pt x="261" y="205"/>
                  </a:cubicBezTo>
                  <a:cubicBezTo>
                    <a:pt x="261" y="186"/>
                    <a:pt x="261" y="186"/>
                    <a:pt x="261" y="186"/>
                  </a:cubicBezTo>
                  <a:cubicBezTo>
                    <a:pt x="242" y="168"/>
                    <a:pt x="223" y="168"/>
                    <a:pt x="205" y="168"/>
                  </a:cubicBezTo>
                  <a:cubicBezTo>
                    <a:pt x="186" y="186"/>
                    <a:pt x="186" y="186"/>
                    <a:pt x="186" y="186"/>
                  </a:cubicBezTo>
                  <a:cubicBezTo>
                    <a:pt x="167" y="205"/>
                    <a:pt x="167" y="224"/>
                    <a:pt x="167" y="224"/>
                  </a:cubicBezTo>
                  <a:cubicBezTo>
                    <a:pt x="186" y="261"/>
                    <a:pt x="186" y="261"/>
                    <a:pt x="186" y="261"/>
                  </a:cubicBezTo>
                  <a:cubicBezTo>
                    <a:pt x="205" y="279"/>
                    <a:pt x="223" y="279"/>
                    <a:pt x="223" y="261"/>
                  </a:cubicBezTo>
                  <a:lnTo>
                    <a:pt x="261" y="261"/>
                  </a:lnTo>
                  <a:close/>
                  <a:moveTo>
                    <a:pt x="316" y="354"/>
                  </a:moveTo>
                  <a:lnTo>
                    <a:pt x="316" y="354"/>
                  </a:lnTo>
                  <a:cubicBezTo>
                    <a:pt x="335" y="354"/>
                    <a:pt x="335" y="335"/>
                    <a:pt x="335" y="317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298" y="279"/>
                    <a:pt x="279" y="279"/>
                    <a:pt x="279" y="279"/>
                  </a:cubicBezTo>
                  <a:cubicBezTo>
                    <a:pt x="242" y="298"/>
                    <a:pt x="242" y="298"/>
                    <a:pt x="242" y="298"/>
                  </a:cubicBezTo>
                  <a:cubicBezTo>
                    <a:pt x="223" y="298"/>
                    <a:pt x="223" y="317"/>
                    <a:pt x="242" y="335"/>
                  </a:cubicBezTo>
                  <a:cubicBezTo>
                    <a:pt x="242" y="373"/>
                    <a:pt x="242" y="373"/>
                    <a:pt x="242" y="373"/>
                  </a:cubicBezTo>
                  <a:cubicBezTo>
                    <a:pt x="261" y="373"/>
                    <a:pt x="279" y="391"/>
                    <a:pt x="298" y="373"/>
                  </a:cubicBezTo>
                  <a:lnTo>
                    <a:pt x="316" y="354"/>
                  </a:lnTo>
                  <a:close/>
                  <a:moveTo>
                    <a:pt x="372" y="466"/>
                  </a:moveTo>
                  <a:lnTo>
                    <a:pt x="372" y="466"/>
                  </a:lnTo>
                  <a:cubicBezTo>
                    <a:pt x="391" y="466"/>
                    <a:pt x="391" y="447"/>
                    <a:pt x="391" y="428"/>
                  </a:cubicBezTo>
                  <a:cubicBezTo>
                    <a:pt x="372" y="410"/>
                    <a:pt x="372" y="410"/>
                    <a:pt x="372" y="410"/>
                  </a:cubicBezTo>
                  <a:cubicBezTo>
                    <a:pt x="372" y="391"/>
                    <a:pt x="354" y="391"/>
                    <a:pt x="335" y="391"/>
                  </a:cubicBezTo>
                  <a:cubicBezTo>
                    <a:pt x="298" y="410"/>
                    <a:pt x="298" y="410"/>
                    <a:pt x="298" y="410"/>
                  </a:cubicBezTo>
                  <a:cubicBezTo>
                    <a:pt x="298" y="410"/>
                    <a:pt x="279" y="428"/>
                    <a:pt x="298" y="447"/>
                  </a:cubicBezTo>
                  <a:cubicBezTo>
                    <a:pt x="316" y="466"/>
                    <a:pt x="316" y="466"/>
                    <a:pt x="316" y="466"/>
                  </a:cubicBezTo>
                  <a:cubicBezTo>
                    <a:pt x="316" y="484"/>
                    <a:pt x="335" y="503"/>
                    <a:pt x="354" y="484"/>
                  </a:cubicBezTo>
                  <a:lnTo>
                    <a:pt x="372" y="466"/>
                  </a:lnTo>
                  <a:close/>
                  <a:moveTo>
                    <a:pt x="93" y="205"/>
                  </a:moveTo>
                  <a:lnTo>
                    <a:pt x="93" y="205"/>
                  </a:lnTo>
                  <a:cubicBezTo>
                    <a:pt x="112" y="205"/>
                    <a:pt x="112" y="186"/>
                    <a:pt x="112" y="168"/>
                  </a:cubicBezTo>
                  <a:cubicBezTo>
                    <a:pt x="93" y="130"/>
                    <a:pt x="93" y="130"/>
                    <a:pt x="93" y="130"/>
                  </a:cubicBezTo>
                  <a:cubicBezTo>
                    <a:pt x="74" y="130"/>
                    <a:pt x="56" y="112"/>
                    <a:pt x="56" y="130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0" y="149"/>
                    <a:pt x="0" y="168"/>
                    <a:pt x="0" y="186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37" y="224"/>
                    <a:pt x="56" y="224"/>
                    <a:pt x="74" y="224"/>
                  </a:cubicBezTo>
                  <a:lnTo>
                    <a:pt x="93" y="205"/>
                  </a:lnTo>
                  <a:close/>
                  <a:moveTo>
                    <a:pt x="149" y="317"/>
                  </a:moveTo>
                  <a:lnTo>
                    <a:pt x="149" y="317"/>
                  </a:lnTo>
                  <a:cubicBezTo>
                    <a:pt x="167" y="298"/>
                    <a:pt x="167" y="279"/>
                    <a:pt x="167" y="279"/>
                  </a:cubicBezTo>
                  <a:cubicBezTo>
                    <a:pt x="149" y="242"/>
                    <a:pt x="149" y="242"/>
                    <a:pt x="149" y="242"/>
                  </a:cubicBezTo>
                  <a:cubicBezTo>
                    <a:pt x="149" y="224"/>
                    <a:pt x="130" y="224"/>
                    <a:pt x="112" y="224"/>
                  </a:cubicBezTo>
                  <a:cubicBezTo>
                    <a:pt x="74" y="242"/>
                    <a:pt x="74" y="242"/>
                    <a:pt x="74" y="242"/>
                  </a:cubicBezTo>
                  <a:cubicBezTo>
                    <a:pt x="74" y="261"/>
                    <a:pt x="56" y="279"/>
                    <a:pt x="74" y="279"/>
                  </a:cubicBezTo>
                  <a:cubicBezTo>
                    <a:pt x="93" y="317"/>
                    <a:pt x="93" y="317"/>
                    <a:pt x="93" y="317"/>
                  </a:cubicBezTo>
                  <a:cubicBezTo>
                    <a:pt x="93" y="335"/>
                    <a:pt x="112" y="335"/>
                    <a:pt x="130" y="335"/>
                  </a:cubicBezTo>
                  <a:lnTo>
                    <a:pt x="149" y="317"/>
                  </a:lnTo>
                  <a:close/>
                  <a:moveTo>
                    <a:pt x="205" y="428"/>
                  </a:moveTo>
                  <a:lnTo>
                    <a:pt x="205" y="428"/>
                  </a:lnTo>
                  <a:cubicBezTo>
                    <a:pt x="223" y="410"/>
                    <a:pt x="242" y="391"/>
                    <a:pt x="223" y="373"/>
                  </a:cubicBezTo>
                  <a:cubicBezTo>
                    <a:pt x="205" y="354"/>
                    <a:pt x="205" y="354"/>
                    <a:pt x="205" y="354"/>
                  </a:cubicBezTo>
                  <a:cubicBezTo>
                    <a:pt x="205" y="335"/>
                    <a:pt x="186" y="335"/>
                    <a:pt x="167" y="335"/>
                  </a:cubicBezTo>
                  <a:cubicBezTo>
                    <a:pt x="149" y="354"/>
                    <a:pt x="149" y="354"/>
                    <a:pt x="149" y="354"/>
                  </a:cubicBezTo>
                  <a:cubicBezTo>
                    <a:pt x="130" y="373"/>
                    <a:pt x="130" y="391"/>
                    <a:pt x="130" y="391"/>
                  </a:cubicBezTo>
                  <a:cubicBezTo>
                    <a:pt x="149" y="428"/>
                    <a:pt x="149" y="428"/>
                    <a:pt x="149" y="428"/>
                  </a:cubicBezTo>
                  <a:cubicBezTo>
                    <a:pt x="149" y="447"/>
                    <a:pt x="167" y="447"/>
                    <a:pt x="186" y="428"/>
                  </a:cubicBezTo>
                  <a:lnTo>
                    <a:pt x="205" y="428"/>
                  </a:lnTo>
                  <a:close/>
                  <a:moveTo>
                    <a:pt x="279" y="522"/>
                  </a:moveTo>
                  <a:lnTo>
                    <a:pt x="279" y="522"/>
                  </a:lnTo>
                  <a:cubicBezTo>
                    <a:pt x="298" y="522"/>
                    <a:pt x="298" y="503"/>
                    <a:pt x="279" y="484"/>
                  </a:cubicBezTo>
                  <a:cubicBezTo>
                    <a:pt x="279" y="466"/>
                    <a:pt x="279" y="466"/>
                    <a:pt x="279" y="466"/>
                  </a:cubicBezTo>
                  <a:cubicBezTo>
                    <a:pt x="261" y="447"/>
                    <a:pt x="242" y="447"/>
                    <a:pt x="223" y="447"/>
                  </a:cubicBezTo>
                  <a:cubicBezTo>
                    <a:pt x="205" y="466"/>
                    <a:pt x="205" y="466"/>
                    <a:pt x="205" y="466"/>
                  </a:cubicBezTo>
                  <a:cubicBezTo>
                    <a:pt x="186" y="466"/>
                    <a:pt x="186" y="484"/>
                    <a:pt x="186" y="503"/>
                  </a:cubicBezTo>
                  <a:cubicBezTo>
                    <a:pt x="205" y="540"/>
                    <a:pt x="205" y="540"/>
                    <a:pt x="205" y="540"/>
                  </a:cubicBezTo>
                  <a:cubicBezTo>
                    <a:pt x="205" y="540"/>
                    <a:pt x="223" y="559"/>
                    <a:pt x="242" y="540"/>
                  </a:cubicBezTo>
                  <a:lnTo>
                    <a:pt x="279" y="522"/>
                  </a:lnTo>
                  <a:close/>
                  <a:moveTo>
                    <a:pt x="540" y="522"/>
                  </a:moveTo>
                  <a:lnTo>
                    <a:pt x="540" y="522"/>
                  </a:lnTo>
                  <a:cubicBezTo>
                    <a:pt x="559" y="503"/>
                    <a:pt x="559" y="484"/>
                    <a:pt x="559" y="484"/>
                  </a:cubicBezTo>
                  <a:cubicBezTo>
                    <a:pt x="540" y="447"/>
                    <a:pt x="540" y="447"/>
                    <a:pt x="540" y="447"/>
                  </a:cubicBezTo>
                  <a:cubicBezTo>
                    <a:pt x="521" y="428"/>
                    <a:pt x="503" y="428"/>
                    <a:pt x="503" y="428"/>
                  </a:cubicBezTo>
                  <a:cubicBezTo>
                    <a:pt x="465" y="447"/>
                    <a:pt x="465" y="447"/>
                    <a:pt x="465" y="447"/>
                  </a:cubicBezTo>
                  <a:cubicBezTo>
                    <a:pt x="447" y="466"/>
                    <a:pt x="447" y="484"/>
                    <a:pt x="447" y="484"/>
                  </a:cubicBezTo>
                  <a:cubicBezTo>
                    <a:pt x="465" y="522"/>
                    <a:pt x="465" y="522"/>
                    <a:pt x="465" y="522"/>
                  </a:cubicBezTo>
                  <a:cubicBezTo>
                    <a:pt x="484" y="540"/>
                    <a:pt x="503" y="540"/>
                    <a:pt x="521" y="540"/>
                  </a:cubicBezTo>
                  <a:lnTo>
                    <a:pt x="540" y="522"/>
                  </a:lnTo>
                  <a:close/>
                  <a:moveTo>
                    <a:pt x="596" y="633"/>
                  </a:moveTo>
                  <a:lnTo>
                    <a:pt x="596" y="633"/>
                  </a:lnTo>
                  <a:cubicBezTo>
                    <a:pt x="614" y="615"/>
                    <a:pt x="614" y="596"/>
                    <a:pt x="614" y="577"/>
                  </a:cubicBezTo>
                  <a:cubicBezTo>
                    <a:pt x="596" y="559"/>
                    <a:pt x="596" y="559"/>
                    <a:pt x="596" y="559"/>
                  </a:cubicBezTo>
                  <a:cubicBezTo>
                    <a:pt x="596" y="540"/>
                    <a:pt x="577" y="540"/>
                    <a:pt x="559" y="540"/>
                  </a:cubicBezTo>
                  <a:cubicBezTo>
                    <a:pt x="521" y="559"/>
                    <a:pt x="521" y="559"/>
                    <a:pt x="521" y="559"/>
                  </a:cubicBezTo>
                  <a:cubicBezTo>
                    <a:pt x="521" y="577"/>
                    <a:pt x="503" y="596"/>
                    <a:pt x="521" y="596"/>
                  </a:cubicBezTo>
                  <a:cubicBezTo>
                    <a:pt x="540" y="633"/>
                    <a:pt x="540" y="633"/>
                    <a:pt x="540" y="633"/>
                  </a:cubicBezTo>
                  <a:cubicBezTo>
                    <a:pt x="540" y="652"/>
                    <a:pt x="559" y="652"/>
                    <a:pt x="577" y="633"/>
                  </a:cubicBezTo>
                  <a:lnTo>
                    <a:pt x="596" y="633"/>
                  </a:lnTo>
                  <a:close/>
                  <a:moveTo>
                    <a:pt x="428" y="577"/>
                  </a:moveTo>
                  <a:lnTo>
                    <a:pt x="428" y="577"/>
                  </a:lnTo>
                  <a:cubicBezTo>
                    <a:pt x="447" y="559"/>
                    <a:pt x="447" y="559"/>
                    <a:pt x="447" y="540"/>
                  </a:cubicBezTo>
                  <a:cubicBezTo>
                    <a:pt x="428" y="503"/>
                    <a:pt x="428" y="503"/>
                    <a:pt x="428" y="503"/>
                  </a:cubicBezTo>
                  <a:cubicBezTo>
                    <a:pt x="428" y="484"/>
                    <a:pt x="410" y="484"/>
                    <a:pt x="391" y="503"/>
                  </a:cubicBezTo>
                  <a:cubicBezTo>
                    <a:pt x="354" y="503"/>
                    <a:pt x="354" y="503"/>
                    <a:pt x="354" y="503"/>
                  </a:cubicBezTo>
                  <a:cubicBezTo>
                    <a:pt x="354" y="522"/>
                    <a:pt x="335" y="540"/>
                    <a:pt x="354" y="559"/>
                  </a:cubicBezTo>
                  <a:cubicBezTo>
                    <a:pt x="372" y="577"/>
                    <a:pt x="372" y="577"/>
                    <a:pt x="372" y="577"/>
                  </a:cubicBezTo>
                  <a:cubicBezTo>
                    <a:pt x="372" y="596"/>
                    <a:pt x="391" y="596"/>
                    <a:pt x="410" y="596"/>
                  </a:cubicBezTo>
                  <a:lnTo>
                    <a:pt x="428" y="577"/>
                  </a:lnTo>
                  <a:close/>
                  <a:moveTo>
                    <a:pt x="503" y="689"/>
                  </a:moveTo>
                  <a:lnTo>
                    <a:pt x="503" y="689"/>
                  </a:lnTo>
                  <a:cubicBezTo>
                    <a:pt x="503" y="671"/>
                    <a:pt x="521" y="652"/>
                    <a:pt x="503" y="652"/>
                  </a:cubicBezTo>
                  <a:cubicBezTo>
                    <a:pt x="484" y="615"/>
                    <a:pt x="484" y="615"/>
                    <a:pt x="484" y="615"/>
                  </a:cubicBezTo>
                  <a:cubicBezTo>
                    <a:pt x="484" y="596"/>
                    <a:pt x="465" y="596"/>
                    <a:pt x="447" y="596"/>
                  </a:cubicBezTo>
                  <a:cubicBezTo>
                    <a:pt x="428" y="615"/>
                    <a:pt x="428" y="615"/>
                    <a:pt x="428" y="615"/>
                  </a:cubicBezTo>
                  <a:cubicBezTo>
                    <a:pt x="410" y="633"/>
                    <a:pt x="410" y="652"/>
                    <a:pt x="410" y="652"/>
                  </a:cubicBezTo>
                  <a:cubicBezTo>
                    <a:pt x="428" y="689"/>
                    <a:pt x="428" y="689"/>
                    <a:pt x="428" y="689"/>
                  </a:cubicBezTo>
                  <a:cubicBezTo>
                    <a:pt x="428" y="708"/>
                    <a:pt x="447" y="708"/>
                    <a:pt x="465" y="708"/>
                  </a:cubicBezTo>
                  <a:lnTo>
                    <a:pt x="503" y="689"/>
                  </a:lnTo>
                  <a:close/>
                  <a:moveTo>
                    <a:pt x="335" y="633"/>
                  </a:moveTo>
                  <a:lnTo>
                    <a:pt x="335" y="633"/>
                  </a:lnTo>
                  <a:cubicBezTo>
                    <a:pt x="354" y="633"/>
                    <a:pt x="354" y="615"/>
                    <a:pt x="335" y="596"/>
                  </a:cubicBezTo>
                  <a:cubicBezTo>
                    <a:pt x="335" y="559"/>
                    <a:pt x="335" y="559"/>
                    <a:pt x="335" y="559"/>
                  </a:cubicBezTo>
                  <a:cubicBezTo>
                    <a:pt x="316" y="559"/>
                    <a:pt x="298" y="540"/>
                    <a:pt x="279" y="559"/>
                  </a:cubicBezTo>
                  <a:cubicBezTo>
                    <a:pt x="261" y="577"/>
                    <a:pt x="261" y="577"/>
                    <a:pt x="261" y="577"/>
                  </a:cubicBezTo>
                  <a:cubicBezTo>
                    <a:pt x="242" y="577"/>
                    <a:pt x="242" y="596"/>
                    <a:pt x="242" y="615"/>
                  </a:cubicBezTo>
                  <a:cubicBezTo>
                    <a:pt x="261" y="633"/>
                    <a:pt x="261" y="633"/>
                    <a:pt x="261" y="633"/>
                  </a:cubicBezTo>
                  <a:cubicBezTo>
                    <a:pt x="279" y="652"/>
                    <a:pt x="279" y="652"/>
                    <a:pt x="298" y="652"/>
                  </a:cubicBezTo>
                  <a:lnTo>
                    <a:pt x="335" y="633"/>
                  </a:lnTo>
                  <a:close/>
                  <a:moveTo>
                    <a:pt x="391" y="745"/>
                  </a:moveTo>
                  <a:lnTo>
                    <a:pt x="391" y="745"/>
                  </a:lnTo>
                  <a:cubicBezTo>
                    <a:pt x="410" y="726"/>
                    <a:pt x="410" y="708"/>
                    <a:pt x="410" y="708"/>
                  </a:cubicBezTo>
                  <a:cubicBezTo>
                    <a:pt x="391" y="671"/>
                    <a:pt x="391" y="671"/>
                    <a:pt x="391" y="671"/>
                  </a:cubicBezTo>
                  <a:cubicBezTo>
                    <a:pt x="372" y="652"/>
                    <a:pt x="354" y="652"/>
                    <a:pt x="354" y="671"/>
                  </a:cubicBezTo>
                  <a:cubicBezTo>
                    <a:pt x="316" y="671"/>
                    <a:pt x="316" y="671"/>
                    <a:pt x="316" y="671"/>
                  </a:cubicBezTo>
                  <a:cubicBezTo>
                    <a:pt x="298" y="689"/>
                    <a:pt x="298" y="708"/>
                    <a:pt x="298" y="726"/>
                  </a:cubicBezTo>
                  <a:cubicBezTo>
                    <a:pt x="316" y="745"/>
                    <a:pt x="316" y="745"/>
                    <a:pt x="316" y="745"/>
                  </a:cubicBezTo>
                  <a:cubicBezTo>
                    <a:pt x="335" y="764"/>
                    <a:pt x="354" y="764"/>
                    <a:pt x="372" y="764"/>
                  </a:cubicBezTo>
                  <a:lnTo>
                    <a:pt x="391" y="745"/>
                  </a:lnTo>
                  <a:close/>
                </a:path>
              </a:pathLst>
            </a:custGeom>
            <a:solidFill>
              <a:srgbClr val="3D32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28" name="Google Shape;1028;p17"/>
            <p:cNvSpPr/>
            <p:nvPr/>
          </p:nvSpPr>
          <p:spPr>
            <a:xfrm rot="-1800000">
              <a:off x="6944546" y="5479437"/>
              <a:ext cx="1843721" cy="643716"/>
            </a:xfrm>
            <a:custGeom>
              <a:avLst/>
              <a:gdLst/>
              <a:ahLst/>
              <a:cxnLst/>
              <a:rect l="l" t="t" r="r" b="b"/>
              <a:pathLst>
                <a:path w="1025" h="355" extrusionOk="0">
                  <a:moveTo>
                    <a:pt x="19" y="0"/>
                  </a:moveTo>
                  <a:lnTo>
                    <a:pt x="19" y="0"/>
                  </a:lnTo>
                  <a:cubicBezTo>
                    <a:pt x="0" y="56"/>
                    <a:pt x="0" y="56"/>
                    <a:pt x="0" y="56"/>
                  </a:cubicBezTo>
                  <a:cubicBezTo>
                    <a:pt x="1006" y="354"/>
                    <a:pt x="1006" y="354"/>
                    <a:pt x="1006" y="354"/>
                  </a:cubicBezTo>
                  <a:cubicBezTo>
                    <a:pt x="1006" y="336"/>
                    <a:pt x="1024" y="317"/>
                    <a:pt x="1024" y="29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1051" name="Google Shape;1051;p17"/>
          <p:cNvGrpSpPr/>
          <p:nvPr/>
        </p:nvGrpSpPr>
        <p:grpSpPr>
          <a:xfrm>
            <a:off x="15517549" y="2907641"/>
            <a:ext cx="3712056" cy="3549823"/>
            <a:chOff x="484188" y="2957513"/>
            <a:chExt cx="1704975" cy="1703387"/>
          </a:xfrm>
        </p:grpSpPr>
        <p:sp>
          <p:nvSpPr>
            <p:cNvPr id="1052" name="Google Shape;1052;p17"/>
            <p:cNvSpPr/>
            <p:nvPr/>
          </p:nvSpPr>
          <p:spPr>
            <a:xfrm>
              <a:off x="484188" y="2957513"/>
              <a:ext cx="1703387" cy="1703387"/>
            </a:xfrm>
            <a:custGeom>
              <a:avLst/>
              <a:gdLst/>
              <a:ahLst/>
              <a:cxnLst/>
              <a:rect l="l" t="t" r="r" b="b"/>
              <a:pathLst>
                <a:path w="4732" h="4733" extrusionOk="0">
                  <a:moveTo>
                    <a:pt x="4731" y="2366"/>
                  </a:moveTo>
                  <a:lnTo>
                    <a:pt x="4731" y="2366"/>
                  </a:lnTo>
                  <a:cubicBezTo>
                    <a:pt x="4731" y="3667"/>
                    <a:pt x="3679" y="4732"/>
                    <a:pt x="2366" y="4732"/>
                  </a:cubicBezTo>
                  <a:cubicBezTo>
                    <a:pt x="1065" y="4732"/>
                    <a:pt x="0" y="3667"/>
                    <a:pt x="0" y="2366"/>
                  </a:cubicBezTo>
                  <a:cubicBezTo>
                    <a:pt x="0" y="1052"/>
                    <a:pt x="1065" y="0"/>
                    <a:pt x="2366" y="0"/>
                  </a:cubicBezTo>
                  <a:cubicBezTo>
                    <a:pt x="3679" y="0"/>
                    <a:pt x="4731" y="1052"/>
                    <a:pt x="4731" y="2366"/>
                  </a:cubicBezTo>
                </a:path>
              </a:pathLst>
            </a:custGeom>
            <a:solidFill>
              <a:srgbClr val="E558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53" name="Google Shape;1053;p17"/>
            <p:cNvSpPr/>
            <p:nvPr/>
          </p:nvSpPr>
          <p:spPr>
            <a:xfrm>
              <a:off x="952500" y="4013200"/>
              <a:ext cx="25400" cy="20638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55" y="55"/>
                  </a:move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lnTo>
                    <a:pt x="28" y="14"/>
                  </a:lnTo>
                  <a:cubicBezTo>
                    <a:pt x="28" y="0"/>
                    <a:pt x="42" y="0"/>
                    <a:pt x="55" y="0"/>
                  </a:cubicBezTo>
                  <a:lnTo>
                    <a:pt x="55" y="14"/>
                  </a:lnTo>
                  <a:cubicBezTo>
                    <a:pt x="69" y="14"/>
                    <a:pt x="69" y="28"/>
                    <a:pt x="69" y="42"/>
                  </a:cubicBezTo>
                  <a:lnTo>
                    <a:pt x="55" y="55"/>
                  </a:lnTo>
                  <a:close/>
                  <a:moveTo>
                    <a:pt x="42" y="14"/>
                  </a:moveTo>
                  <a:cubicBezTo>
                    <a:pt x="28" y="28"/>
                    <a:pt x="28" y="28"/>
                    <a:pt x="28" y="28"/>
                  </a:cubicBezTo>
                  <a:cubicBezTo>
                    <a:pt x="55" y="42"/>
                    <a:pt x="55" y="42"/>
                    <a:pt x="55" y="42"/>
                  </a:cubicBezTo>
                  <a:lnTo>
                    <a:pt x="55" y="28"/>
                  </a:lnTo>
                  <a:lnTo>
                    <a:pt x="4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54" name="Google Shape;1054;p17"/>
            <p:cNvSpPr/>
            <p:nvPr/>
          </p:nvSpPr>
          <p:spPr>
            <a:xfrm>
              <a:off x="962025" y="398780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55"/>
                  </a:moveTo>
                  <a:lnTo>
                    <a:pt x="69" y="6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27" y="28"/>
                  </a:lnTo>
                  <a:lnTo>
                    <a:pt x="14" y="14"/>
                  </a:lnTo>
                  <a:lnTo>
                    <a:pt x="14" y="0"/>
                  </a:lnTo>
                  <a:lnTo>
                    <a:pt x="69" y="55"/>
                  </a:lnTo>
                  <a:close/>
                  <a:moveTo>
                    <a:pt x="55" y="55"/>
                  </a:moveTo>
                  <a:lnTo>
                    <a:pt x="27" y="28"/>
                  </a:lnTo>
                  <a:lnTo>
                    <a:pt x="27" y="42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55" name="Google Shape;1055;p17"/>
            <p:cNvSpPr/>
            <p:nvPr/>
          </p:nvSpPr>
          <p:spPr>
            <a:xfrm>
              <a:off x="962025" y="398780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55"/>
                  </a:moveTo>
                  <a:lnTo>
                    <a:pt x="69" y="6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27" y="28"/>
                  </a:lnTo>
                  <a:lnTo>
                    <a:pt x="14" y="14"/>
                  </a:lnTo>
                  <a:lnTo>
                    <a:pt x="14" y="0"/>
                  </a:lnTo>
                  <a:lnTo>
                    <a:pt x="69" y="5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56" name="Google Shape;1056;p17"/>
            <p:cNvSpPr/>
            <p:nvPr/>
          </p:nvSpPr>
          <p:spPr>
            <a:xfrm>
              <a:off x="973138" y="3998913"/>
              <a:ext cx="11112" cy="9525"/>
            </a:xfrm>
            <a:custGeom>
              <a:avLst/>
              <a:gdLst/>
              <a:ahLst/>
              <a:cxnLst/>
              <a:rect l="l" t="t" r="r" b="b"/>
              <a:pathLst>
                <a:path w="29" h="28" extrusionOk="0">
                  <a:moveTo>
                    <a:pt x="28" y="27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28" y="2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57" name="Google Shape;1057;p17"/>
            <p:cNvSpPr/>
            <p:nvPr/>
          </p:nvSpPr>
          <p:spPr>
            <a:xfrm>
              <a:off x="973138" y="3973513"/>
              <a:ext cx="30162" cy="25400"/>
            </a:xfrm>
            <a:custGeom>
              <a:avLst/>
              <a:gdLst/>
              <a:ahLst/>
              <a:cxnLst/>
              <a:rect l="l" t="t" r="r" b="b"/>
              <a:pathLst>
                <a:path w="85" h="71" extrusionOk="0">
                  <a:moveTo>
                    <a:pt x="28" y="0"/>
                  </a:moveTo>
                  <a:lnTo>
                    <a:pt x="28" y="0"/>
                  </a:lnTo>
                  <a:lnTo>
                    <a:pt x="28" y="0"/>
                  </a:ln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56" y="15"/>
                    <a:pt x="56" y="28"/>
                  </a:cubicBezTo>
                  <a:cubicBezTo>
                    <a:pt x="56" y="28"/>
                    <a:pt x="56" y="28"/>
                    <a:pt x="70" y="28"/>
                  </a:cubicBezTo>
                  <a:lnTo>
                    <a:pt x="70" y="28"/>
                  </a:lnTo>
                  <a:cubicBezTo>
                    <a:pt x="84" y="42"/>
                    <a:pt x="84" y="42"/>
                    <a:pt x="70" y="56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28" y="28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14" y="15"/>
                    <a:pt x="14" y="15"/>
                    <a:pt x="14" y="15"/>
                  </a:cubicBezTo>
                  <a:lnTo>
                    <a:pt x="28" y="0"/>
                  </a:lnTo>
                  <a:close/>
                  <a:moveTo>
                    <a:pt x="70" y="56"/>
                  </a:moveTo>
                  <a:lnTo>
                    <a:pt x="70" y="56"/>
                  </a:lnTo>
                  <a:cubicBezTo>
                    <a:pt x="70" y="42"/>
                    <a:pt x="70" y="42"/>
                    <a:pt x="70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28"/>
                    <a:pt x="56" y="42"/>
                    <a:pt x="42" y="42"/>
                  </a:cubicBezTo>
                  <a:lnTo>
                    <a:pt x="42" y="42"/>
                  </a:lnTo>
                  <a:cubicBezTo>
                    <a:pt x="70" y="56"/>
                    <a:pt x="70" y="56"/>
                    <a:pt x="70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58" name="Google Shape;1058;p17"/>
            <p:cNvSpPr/>
            <p:nvPr/>
          </p:nvSpPr>
          <p:spPr>
            <a:xfrm>
              <a:off x="987425" y="3957638"/>
              <a:ext cx="30163" cy="25400"/>
            </a:xfrm>
            <a:custGeom>
              <a:avLst/>
              <a:gdLst/>
              <a:ahLst/>
              <a:cxnLst/>
              <a:rect l="l" t="t" r="r" b="b"/>
              <a:pathLst>
                <a:path w="84" h="70" extrusionOk="0">
                  <a:moveTo>
                    <a:pt x="42" y="69"/>
                  </a:moveTo>
                  <a:lnTo>
                    <a:pt x="55" y="56"/>
                  </a:lnTo>
                  <a:lnTo>
                    <a:pt x="0" y="14"/>
                  </a:lnTo>
                  <a:lnTo>
                    <a:pt x="0" y="0"/>
                  </a:lnTo>
                  <a:lnTo>
                    <a:pt x="55" y="41"/>
                  </a:lnTo>
                  <a:lnTo>
                    <a:pt x="69" y="28"/>
                  </a:lnTo>
                  <a:lnTo>
                    <a:pt x="83" y="41"/>
                  </a:lnTo>
                  <a:lnTo>
                    <a:pt x="55" y="69"/>
                  </a:lnTo>
                  <a:lnTo>
                    <a:pt x="42" y="6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59" name="Google Shape;1059;p17"/>
            <p:cNvSpPr/>
            <p:nvPr/>
          </p:nvSpPr>
          <p:spPr>
            <a:xfrm>
              <a:off x="996950" y="3938588"/>
              <a:ext cx="30163" cy="30162"/>
            </a:xfrm>
            <a:custGeom>
              <a:avLst/>
              <a:gdLst/>
              <a:ahLst/>
              <a:cxnLst/>
              <a:rect l="l" t="t" r="r" b="b"/>
              <a:pathLst>
                <a:path w="84" h="84" extrusionOk="0">
                  <a:moveTo>
                    <a:pt x="14" y="14"/>
                  </a:moveTo>
                  <a:lnTo>
                    <a:pt x="14" y="0"/>
                  </a:lnTo>
                  <a:lnTo>
                    <a:pt x="83" y="55"/>
                  </a:lnTo>
                  <a:lnTo>
                    <a:pt x="69" y="55"/>
                  </a:lnTo>
                  <a:lnTo>
                    <a:pt x="41" y="27"/>
                  </a:lnTo>
                  <a:lnTo>
                    <a:pt x="69" y="69"/>
                  </a:lnTo>
                  <a:lnTo>
                    <a:pt x="55" y="83"/>
                  </a:lnTo>
                  <a:lnTo>
                    <a:pt x="0" y="41"/>
                  </a:lnTo>
                  <a:lnTo>
                    <a:pt x="0" y="27"/>
                  </a:lnTo>
                  <a:lnTo>
                    <a:pt x="55" y="55"/>
                  </a:lnTo>
                  <a:lnTo>
                    <a:pt x="14" y="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60" name="Google Shape;1060;p17"/>
            <p:cNvSpPr/>
            <p:nvPr/>
          </p:nvSpPr>
          <p:spPr>
            <a:xfrm>
              <a:off x="1008063" y="3922713"/>
              <a:ext cx="30162" cy="25400"/>
            </a:xfrm>
            <a:custGeom>
              <a:avLst/>
              <a:gdLst/>
              <a:ahLst/>
              <a:cxnLst/>
              <a:rect l="l" t="t" r="r" b="b"/>
              <a:pathLst>
                <a:path w="84" h="70" extrusionOk="0">
                  <a:moveTo>
                    <a:pt x="69" y="56"/>
                  </a:moveTo>
                  <a:lnTo>
                    <a:pt x="83" y="42"/>
                  </a:lnTo>
                  <a:lnTo>
                    <a:pt x="83" y="42"/>
                  </a:lnTo>
                  <a:lnTo>
                    <a:pt x="69" y="69"/>
                  </a:lnTo>
                  <a:lnTo>
                    <a:pt x="0" y="28"/>
                  </a:lnTo>
                  <a:lnTo>
                    <a:pt x="28" y="0"/>
                  </a:lnTo>
                  <a:lnTo>
                    <a:pt x="28" y="14"/>
                  </a:lnTo>
                  <a:lnTo>
                    <a:pt x="14" y="28"/>
                  </a:lnTo>
                  <a:lnTo>
                    <a:pt x="42" y="42"/>
                  </a:lnTo>
                  <a:lnTo>
                    <a:pt x="42" y="28"/>
                  </a:lnTo>
                  <a:lnTo>
                    <a:pt x="56" y="28"/>
                  </a:lnTo>
                  <a:lnTo>
                    <a:pt x="42" y="42"/>
                  </a:lnTo>
                  <a:lnTo>
                    <a:pt x="69" y="5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61" name="Google Shape;1061;p17"/>
            <p:cNvSpPr/>
            <p:nvPr/>
          </p:nvSpPr>
          <p:spPr>
            <a:xfrm>
              <a:off x="1022350" y="390842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14" y="0"/>
                  </a:moveTo>
                  <a:lnTo>
                    <a:pt x="14" y="0"/>
                  </a:lnTo>
                  <a:cubicBezTo>
                    <a:pt x="14" y="0"/>
                    <a:pt x="14" y="0"/>
                    <a:pt x="27" y="0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1" y="13"/>
                    <a:pt x="41" y="13"/>
                    <a:pt x="41" y="28"/>
                  </a:cubicBezTo>
                  <a:lnTo>
                    <a:pt x="55" y="28"/>
                  </a:lnTo>
                  <a:cubicBezTo>
                    <a:pt x="69" y="28"/>
                    <a:pt x="69" y="28"/>
                    <a:pt x="69" y="28"/>
                  </a:cubicBezTo>
                  <a:cubicBezTo>
                    <a:pt x="69" y="41"/>
                    <a:pt x="69" y="41"/>
                    <a:pt x="69" y="55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0"/>
                  </a:cubicBezTo>
                  <a:close/>
                  <a:moveTo>
                    <a:pt x="55" y="55"/>
                  </a:moveTo>
                  <a:lnTo>
                    <a:pt x="55" y="55"/>
                  </a:lnTo>
                  <a:cubicBezTo>
                    <a:pt x="55" y="41"/>
                    <a:pt x="55" y="41"/>
                    <a:pt x="55" y="41"/>
                  </a:cubicBezTo>
                  <a:lnTo>
                    <a:pt x="55" y="41"/>
                  </a:lnTo>
                  <a:cubicBezTo>
                    <a:pt x="41" y="28"/>
                    <a:pt x="41" y="28"/>
                    <a:pt x="41" y="41"/>
                  </a:cubicBezTo>
                  <a:lnTo>
                    <a:pt x="41" y="41"/>
                  </a:lnTo>
                  <a:cubicBezTo>
                    <a:pt x="55" y="55"/>
                    <a:pt x="55" y="55"/>
                    <a:pt x="55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62" name="Google Shape;1062;p17"/>
            <p:cNvSpPr/>
            <p:nvPr/>
          </p:nvSpPr>
          <p:spPr>
            <a:xfrm>
              <a:off x="1262063" y="3803650"/>
              <a:ext cx="433387" cy="354013"/>
            </a:xfrm>
            <a:custGeom>
              <a:avLst/>
              <a:gdLst/>
              <a:ahLst/>
              <a:cxnLst/>
              <a:rect l="l" t="t" r="r" b="b"/>
              <a:pathLst>
                <a:path w="1204" h="984" extrusionOk="0">
                  <a:moveTo>
                    <a:pt x="0" y="249"/>
                  </a:moveTo>
                  <a:lnTo>
                    <a:pt x="180" y="0"/>
                  </a:lnTo>
                  <a:lnTo>
                    <a:pt x="1203" y="733"/>
                  </a:lnTo>
                  <a:lnTo>
                    <a:pt x="1023" y="983"/>
                  </a:lnTo>
                  <a:lnTo>
                    <a:pt x="0" y="249"/>
                  </a:lnTo>
                </a:path>
              </a:pathLst>
            </a:custGeom>
            <a:solidFill>
              <a:srgbClr val="EAB9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63" name="Google Shape;1063;p17"/>
            <p:cNvSpPr/>
            <p:nvPr/>
          </p:nvSpPr>
          <p:spPr>
            <a:xfrm>
              <a:off x="1262063" y="3803650"/>
              <a:ext cx="433387" cy="354013"/>
            </a:xfrm>
            <a:custGeom>
              <a:avLst/>
              <a:gdLst/>
              <a:ahLst/>
              <a:cxnLst/>
              <a:rect l="l" t="t" r="r" b="b"/>
              <a:pathLst>
                <a:path w="1204" h="984" extrusionOk="0">
                  <a:moveTo>
                    <a:pt x="0" y="249"/>
                  </a:moveTo>
                  <a:lnTo>
                    <a:pt x="180" y="0"/>
                  </a:lnTo>
                  <a:lnTo>
                    <a:pt x="1203" y="733"/>
                  </a:lnTo>
                  <a:lnTo>
                    <a:pt x="1023" y="983"/>
                  </a:lnTo>
                  <a:lnTo>
                    <a:pt x="0" y="249"/>
                  </a:lnTo>
                </a:path>
              </a:pathLst>
            </a:custGeom>
            <a:solidFill>
              <a:srgbClr val="EAB9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64" name="Google Shape;1064;p17"/>
            <p:cNvSpPr/>
            <p:nvPr/>
          </p:nvSpPr>
          <p:spPr>
            <a:xfrm>
              <a:off x="1600200" y="4052888"/>
              <a:ext cx="130175" cy="125412"/>
            </a:xfrm>
            <a:custGeom>
              <a:avLst/>
              <a:gdLst/>
              <a:ahLst/>
              <a:cxnLst/>
              <a:rect l="l" t="t" r="r" b="b"/>
              <a:pathLst>
                <a:path w="360" h="347" extrusionOk="0">
                  <a:moveTo>
                    <a:pt x="82" y="291"/>
                  </a:moveTo>
                  <a:lnTo>
                    <a:pt x="82" y="291"/>
                  </a:lnTo>
                  <a:cubicBezTo>
                    <a:pt x="13" y="235"/>
                    <a:pt x="0" y="138"/>
                    <a:pt x="41" y="69"/>
                  </a:cubicBezTo>
                  <a:cubicBezTo>
                    <a:pt x="97" y="0"/>
                    <a:pt x="193" y="0"/>
                    <a:pt x="262" y="41"/>
                  </a:cubicBezTo>
                  <a:cubicBezTo>
                    <a:pt x="332" y="97"/>
                    <a:pt x="359" y="194"/>
                    <a:pt x="304" y="263"/>
                  </a:cubicBezTo>
                  <a:cubicBezTo>
                    <a:pt x="262" y="332"/>
                    <a:pt x="152" y="346"/>
                    <a:pt x="82" y="291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65" name="Google Shape;1065;p17"/>
            <p:cNvSpPr/>
            <p:nvPr/>
          </p:nvSpPr>
          <p:spPr>
            <a:xfrm>
              <a:off x="1311275" y="3784600"/>
              <a:ext cx="50800" cy="34925"/>
            </a:xfrm>
            <a:custGeom>
              <a:avLst/>
              <a:gdLst/>
              <a:ahLst/>
              <a:cxnLst/>
              <a:rect l="l" t="t" r="r" b="b"/>
              <a:pathLst>
                <a:path w="140" h="98" extrusionOk="0">
                  <a:moveTo>
                    <a:pt x="139" y="97"/>
                  </a:moveTo>
                  <a:lnTo>
                    <a:pt x="0" y="97"/>
                  </a:lnTo>
                  <a:lnTo>
                    <a:pt x="14" y="42"/>
                  </a:lnTo>
                  <a:lnTo>
                    <a:pt x="55" y="0"/>
                  </a:lnTo>
                  <a:lnTo>
                    <a:pt x="111" y="27"/>
                  </a:lnTo>
                  <a:lnTo>
                    <a:pt x="139" y="97"/>
                  </a:lnTo>
                </a:path>
              </a:pathLst>
            </a:custGeom>
            <a:solidFill>
              <a:srgbClr val="EAB9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66" name="Google Shape;1066;p17"/>
            <p:cNvSpPr/>
            <p:nvPr/>
          </p:nvSpPr>
          <p:spPr>
            <a:xfrm>
              <a:off x="873125" y="3673475"/>
              <a:ext cx="463550" cy="488950"/>
            </a:xfrm>
            <a:custGeom>
              <a:avLst/>
              <a:gdLst/>
              <a:ahLst/>
              <a:cxnLst/>
              <a:rect l="l" t="t" r="r" b="b"/>
              <a:pathLst>
                <a:path w="1288" h="1357" extrusionOk="0">
                  <a:moveTo>
                    <a:pt x="1287" y="347"/>
                  </a:moveTo>
                  <a:cubicBezTo>
                    <a:pt x="1287" y="347"/>
                    <a:pt x="1287" y="347"/>
                    <a:pt x="567" y="1356"/>
                  </a:cubicBezTo>
                  <a:cubicBezTo>
                    <a:pt x="567" y="1356"/>
                    <a:pt x="567" y="1356"/>
                    <a:pt x="235" y="1121"/>
                  </a:cubicBezTo>
                  <a:cubicBezTo>
                    <a:pt x="235" y="1121"/>
                    <a:pt x="235" y="1121"/>
                    <a:pt x="194" y="1093"/>
                  </a:cubicBezTo>
                  <a:cubicBezTo>
                    <a:pt x="0" y="872"/>
                    <a:pt x="180" y="623"/>
                    <a:pt x="180" y="623"/>
                  </a:cubicBezTo>
                  <a:cubicBezTo>
                    <a:pt x="180" y="623"/>
                    <a:pt x="180" y="623"/>
                    <a:pt x="429" y="291"/>
                  </a:cubicBezTo>
                  <a:cubicBezTo>
                    <a:pt x="442" y="263"/>
                    <a:pt x="456" y="250"/>
                    <a:pt x="484" y="222"/>
                  </a:cubicBezTo>
                  <a:lnTo>
                    <a:pt x="484" y="222"/>
                  </a:lnTo>
                  <a:cubicBezTo>
                    <a:pt x="650" y="0"/>
                    <a:pt x="830" y="42"/>
                    <a:pt x="830" y="42"/>
                  </a:cubicBezTo>
                  <a:cubicBezTo>
                    <a:pt x="830" y="42"/>
                    <a:pt x="830" y="42"/>
                    <a:pt x="885" y="70"/>
                  </a:cubicBezTo>
                  <a:cubicBezTo>
                    <a:pt x="955" y="70"/>
                    <a:pt x="996" y="70"/>
                    <a:pt x="996" y="70"/>
                  </a:cubicBezTo>
                  <a:cubicBezTo>
                    <a:pt x="996" y="70"/>
                    <a:pt x="996" y="70"/>
                    <a:pt x="968" y="111"/>
                  </a:cubicBezTo>
                  <a:cubicBezTo>
                    <a:pt x="968" y="111"/>
                    <a:pt x="968" y="111"/>
                    <a:pt x="1287" y="347"/>
                  </a:cubicBezTo>
                  <a:lnTo>
                    <a:pt x="1287" y="347"/>
                  </a:lnTo>
                </a:path>
              </a:pathLst>
            </a:custGeom>
            <a:solidFill>
              <a:srgbClr val="EAB9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67" name="Google Shape;1067;p17"/>
            <p:cNvSpPr/>
            <p:nvPr/>
          </p:nvSpPr>
          <p:spPr>
            <a:xfrm>
              <a:off x="733425" y="3594100"/>
              <a:ext cx="384175" cy="384175"/>
            </a:xfrm>
            <a:custGeom>
              <a:avLst/>
              <a:gdLst/>
              <a:ahLst/>
              <a:cxnLst/>
              <a:rect l="l" t="t" r="r" b="b"/>
              <a:pathLst>
                <a:path w="1067" h="1067" extrusionOk="0">
                  <a:moveTo>
                    <a:pt x="0" y="623"/>
                  </a:moveTo>
                  <a:lnTo>
                    <a:pt x="443" y="0"/>
                  </a:lnTo>
                  <a:lnTo>
                    <a:pt x="1066" y="443"/>
                  </a:lnTo>
                  <a:lnTo>
                    <a:pt x="623" y="1066"/>
                  </a:lnTo>
                  <a:lnTo>
                    <a:pt x="0" y="623"/>
                  </a:lnTo>
                </a:path>
              </a:pathLst>
            </a:custGeom>
            <a:solidFill>
              <a:srgbClr val="EAB9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68" name="Google Shape;1068;p17"/>
            <p:cNvSpPr/>
            <p:nvPr/>
          </p:nvSpPr>
          <p:spPr>
            <a:xfrm>
              <a:off x="1316038" y="3933825"/>
              <a:ext cx="65087" cy="46038"/>
            </a:xfrm>
            <a:custGeom>
              <a:avLst/>
              <a:gdLst/>
              <a:ahLst/>
              <a:cxnLst/>
              <a:rect l="l" t="t" r="r" b="b"/>
              <a:pathLst>
                <a:path w="181" h="126" extrusionOk="0">
                  <a:moveTo>
                    <a:pt x="152" y="110"/>
                  </a:moveTo>
                  <a:cubicBezTo>
                    <a:pt x="138" y="97"/>
                    <a:pt x="125" y="97"/>
                    <a:pt x="111" y="83"/>
                  </a:cubicBezTo>
                  <a:cubicBezTo>
                    <a:pt x="97" y="69"/>
                    <a:pt x="83" y="69"/>
                    <a:pt x="69" y="55"/>
                  </a:cubicBezTo>
                  <a:cubicBezTo>
                    <a:pt x="56" y="55"/>
                    <a:pt x="41" y="41"/>
                    <a:pt x="28" y="28"/>
                  </a:cubicBezTo>
                  <a:lnTo>
                    <a:pt x="28" y="14"/>
                  </a:lnTo>
                  <a:lnTo>
                    <a:pt x="14" y="14"/>
                  </a:lnTo>
                  <a:cubicBezTo>
                    <a:pt x="14" y="0"/>
                    <a:pt x="0" y="0"/>
                    <a:pt x="0" y="0"/>
                  </a:cubicBezTo>
                  <a:lnTo>
                    <a:pt x="14" y="0"/>
                  </a:lnTo>
                  <a:cubicBezTo>
                    <a:pt x="14" y="14"/>
                    <a:pt x="28" y="14"/>
                    <a:pt x="28" y="14"/>
                  </a:cubicBezTo>
                  <a:lnTo>
                    <a:pt x="41" y="14"/>
                  </a:lnTo>
                  <a:cubicBezTo>
                    <a:pt x="56" y="28"/>
                    <a:pt x="69" y="28"/>
                    <a:pt x="83" y="41"/>
                  </a:cubicBezTo>
                  <a:lnTo>
                    <a:pt x="111" y="69"/>
                  </a:lnTo>
                  <a:cubicBezTo>
                    <a:pt x="125" y="83"/>
                    <a:pt x="138" y="83"/>
                    <a:pt x="152" y="97"/>
                  </a:cubicBezTo>
                  <a:cubicBezTo>
                    <a:pt x="166" y="110"/>
                    <a:pt x="180" y="110"/>
                    <a:pt x="180" y="125"/>
                  </a:cubicBezTo>
                  <a:cubicBezTo>
                    <a:pt x="166" y="125"/>
                    <a:pt x="152" y="110"/>
                    <a:pt x="152" y="110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69" name="Google Shape;1069;p17"/>
            <p:cNvSpPr/>
            <p:nvPr/>
          </p:nvSpPr>
          <p:spPr>
            <a:xfrm>
              <a:off x="733425" y="3589338"/>
              <a:ext cx="323850" cy="349250"/>
            </a:xfrm>
            <a:custGeom>
              <a:avLst/>
              <a:gdLst/>
              <a:ahLst/>
              <a:cxnLst/>
              <a:rect l="l" t="t" r="r" b="b"/>
              <a:pathLst>
                <a:path w="901" h="970" extrusionOk="0">
                  <a:moveTo>
                    <a:pt x="0" y="651"/>
                  </a:moveTo>
                  <a:lnTo>
                    <a:pt x="457" y="0"/>
                  </a:lnTo>
                  <a:lnTo>
                    <a:pt x="900" y="305"/>
                  </a:lnTo>
                  <a:lnTo>
                    <a:pt x="429" y="969"/>
                  </a:lnTo>
                  <a:lnTo>
                    <a:pt x="0" y="651"/>
                  </a:lnTo>
                </a:path>
              </a:pathLst>
            </a:custGeom>
            <a:solidFill>
              <a:srgbClr val="F0EF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70" name="Google Shape;1070;p17"/>
            <p:cNvSpPr/>
            <p:nvPr/>
          </p:nvSpPr>
          <p:spPr>
            <a:xfrm>
              <a:off x="1027113" y="4043363"/>
              <a:ext cx="393700" cy="323850"/>
            </a:xfrm>
            <a:custGeom>
              <a:avLst/>
              <a:gdLst/>
              <a:ahLst/>
              <a:cxnLst/>
              <a:rect l="l" t="t" r="r" b="b"/>
              <a:pathLst>
                <a:path w="1094" h="900" extrusionOk="0">
                  <a:moveTo>
                    <a:pt x="166" y="0"/>
                  </a:moveTo>
                  <a:lnTo>
                    <a:pt x="1093" y="664"/>
                  </a:lnTo>
                  <a:lnTo>
                    <a:pt x="927" y="899"/>
                  </a:lnTo>
                  <a:lnTo>
                    <a:pt x="0" y="235"/>
                  </a:lnTo>
                  <a:lnTo>
                    <a:pt x="166" y="0"/>
                  </a:lnTo>
                </a:path>
              </a:pathLst>
            </a:custGeom>
            <a:solidFill>
              <a:srgbClr val="EAB9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71" name="Google Shape;1071;p17"/>
            <p:cNvSpPr/>
            <p:nvPr/>
          </p:nvSpPr>
          <p:spPr>
            <a:xfrm>
              <a:off x="1027113" y="4043363"/>
              <a:ext cx="393700" cy="323850"/>
            </a:xfrm>
            <a:custGeom>
              <a:avLst/>
              <a:gdLst/>
              <a:ahLst/>
              <a:cxnLst/>
              <a:rect l="l" t="t" r="r" b="b"/>
              <a:pathLst>
                <a:path w="1094" h="900" extrusionOk="0">
                  <a:moveTo>
                    <a:pt x="166" y="0"/>
                  </a:moveTo>
                  <a:lnTo>
                    <a:pt x="1093" y="664"/>
                  </a:lnTo>
                  <a:lnTo>
                    <a:pt x="927" y="899"/>
                  </a:lnTo>
                  <a:lnTo>
                    <a:pt x="0" y="235"/>
                  </a:lnTo>
                  <a:lnTo>
                    <a:pt x="166" y="0"/>
                  </a:lnTo>
                </a:path>
              </a:pathLst>
            </a:custGeom>
            <a:solidFill>
              <a:srgbClr val="EAB9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72" name="Google Shape;1072;p17"/>
            <p:cNvSpPr/>
            <p:nvPr/>
          </p:nvSpPr>
          <p:spPr>
            <a:xfrm>
              <a:off x="1087438" y="3952875"/>
              <a:ext cx="477837" cy="388938"/>
            </a:xfrm>
            <a:custGeom>
              <a:avLst/>
              <a:gdLst/>
              <a:ahLst/>
              <a:cxnLst/>
              <a:rect l="l" t="t" r="r" b="b"/>
              <a:pathLst>
                <a:path w="1329" h="1080" extrusionOk="0">
                  <a:moveTo>
                    <a:pt x="179" y="0"/>
                  </a:moveTo>
                  <a:lnTo>
                    <a:pt x="1328" y="816"/>
                  </a:lnTo>
                  <a:lnTo>
                    <a:pt x="1148" y="1079"/>
                  </a:lnTo>
                  <a:lnTo>
                    <a:pt x="0" y="249"/>
                  </a:lnTo>
                  <a:lnTo>
                    <a:pt x="179" y="0"/>
                  </a:lnTo>
                </a:path>
              </a:pathLst>
            </a:custGeom>
            <a:solidFill>
              <a:srgbClr val="EAB9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73" name="Google Shape;1073;p17"/>
            <p:cNvSpPr/>
            <p:nvPr/>
          </p:nvSpPr>
          <p:spPr>
            <a:xfrm>
              <a:off x="1087438" y="3952875"/>
              <a:ext cx="477837" cy="388938"/>
            </a:xfrm>
            <a:custGeom>
              <a:avLst/>
              <a:gdLst/>
              <a:ahLst/>
              <a:cxnLst/>
              <a:rect l="l" t="t" r="r" b="b"/>
              <a:pathLst>
                <a:path w="1329" h="1080" extrusionOk="0">
                  <a:moveTo>
                    <a:pt x="179" y="0"/>
                  </a:moveTo>
                  <a:lnTo>
                    <a:pt x="1328" y="816"/>
                  </a:lnTo>
                  <a:lnTo>
                    <a:pt x="1148" y="1079"/>
                  </a:lnTo>
                  <a:lnTo>
                    <a:pt x="0" y="249"/>
                  </a:lnTo>
                  <a:lnTo>
                    <a:pt x="179" y="0"/>
                  </a:lnTo>
                </a:path>
              </a:pathLst>
            </a:custGeom>
            <a:solidFill>
              <a:srgbClr val="EAB9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74" name="Google Shape;1074;p17"/>
            <p:cNvSpPr/>
            <p:nvPr/>
          </p:nvSpPr>
          <p:spPr>
            <a:xfrm>
              <a:off x="1150938" y="3863975"/>
              <a:ext cx="542925" cy="428625"/>
            </a:xfrm>
            <a:custGeom>
              <a:avLst/>
              <a:gdLst/>
              <a:ahLst/>
              <a:cxnLst/>
              <a:rect l="l" t="t" r="r" b="b"/>
              <a:pathLst>
                <a:path w="1509" h="1191" extrusionOk="0">
                  <a:moveTo>
                    <a:pt x="181" y="0"/>
                  </a:moveTo>
                  <a:lnTo>
                    <a:pt x="1508" y="941"/>
                  </a:lnTo>
                  <a:lnTo>
                    <a:pt x="1328" y="1190"/>
                  </a:lnTo>
                  <a:lnTo>
                    <a:pt x="0" y="249"/>
                  </a:lnTo>
                  <a:lnTo>
                    <a:pt x="181" y="0"/>
                  </a:lnTo>
                </a:path>
              </a:pathLst>
            </a:custGeom>
            <a:solidFill>
              <a:srgbClr val="EAB9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75" name="Google Shape;1075;p17"/>
            <p:cNvSpPr/>
            <p:nvPr/>
          </p:nvSpPr>
          <p:spPr>
            <a:xfrm>
              <a:off x="1150938" y="3863975"/>
              <a:ext cx="542925" cy="428625"/>
            </a:xfrm>
            <a:custGeom>
              <a:avLst/>
              <a:gdLst/>
              <a:ahLst/>
              <a:cxnLst/>
              <a:rect l="l" t="t" r="r" b="b"/>
              <a:pathLst>
                <a:path w="1509" h="1191" extrusionOk="0">
                  <a:moveTo>
                    <a:pt x="181" y="0"/>
                  </a:moveTo>
                  <a:lnTo>
                    <a:pt x="1508" y="941"/>
                  </a:lnTo>
                  <a:lnTo>
                    <a:pt x="1328" y="1190"/>
                  </a:lnTo>
                  <a:lnTo>
                    <a:pt x="0" y="249"/>
                  </a:lnTo>
                  <a:lnTo>
                    <a:pt x="181" y="0"/>
                  </a:lnTo>
                </a:path>
              </a:pathLst>
            </a:custGeom>
            <a:solidFill>
              <a:srgbClr val="EAB9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76" name="Google Shape;1076;p17"/>
            <p:cNvSpPr/>
            <p:nvPr/>
          </p:nvSpPr>
          <p:spPr>
            <a:xfrm>
              <a:off x="1330325" y="4267200"/>
              <a:ext cx="120650" cy="114300"/>
            </a:xfrm>
            <a:custGeom>
              <a:avLst/>
              <a:gdLst/>
              <a:ahLst/>
              <a:cxnLst/>
              <a:rect l="l" t="t" r="r" b="b"/>
              <a:pathLst>
                <a:path w="333" h="319" extrusionOk="0">
                  <a:moveTo>
                    <a:pt x="250" y="41"/>
                  </a:moveTo>
                  <a:cubicBezTo>
                    <a:pt x="319" y="97"/>
                    <a:pt x="332" y="180"/>
                    <a:pt x="277" y="249"/>
                  </a:cubicBezTo>
                  <a:cubicBezTo>
                    <a:pt x="236" y="304"/>
                    <a:pt x="153" y="318"/>
                    <a:pt x="84" y="276"/>
                  </a:cubicBezTo>
                  <a:cubicBezTo>
                    <a:pt x="15" y="235"/>
                    <a:pt x="0" y="138"/>
                    <a:pt x="56" y="83"/>
                  </a:cubicBezTo>
                  <a:cubicBezTo>
                    <a:pt x="97" y="14"/>
                    <a:pt x="180" y="0"/>
                    <a:pt x="250" y="41"/>
                  </a:cubicBezTo>
                  <a:lnTo>
                    <a:pt x="250" y="41"/>
                  </a:lnTo>
                </a:path>
              </a:pathLst>
            </a:custGeom>
            <a:solidFill>
              <a:srgbClr val="EAB9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77" name="Google Shape;1077;p17"/>
            <p:cNvSpPr/>
            <p:nvPr/>
          </p:nvSpPr>
          <p:spPr>
            <a:xfrm>
              <a:off x="1470025" y="4232275"/>
              <a:ext cx="125413" cy="125413"/>
            </a:xfrm>
            <a:custGeom>
              <a:avLst/>
              <a:gdLst/>
              <a:ahLst/>
              <a:cxnLst/>
              <a:rect l="l" t="t" r="r" b="b"/>
              <a:pathLst>
                <a:path w="347" h="347" extrusionOk="0">
                  <a:moveTo>
                    <a:pt x="263" y="41"/>
                  </a:moveTo>
                  <a:cubicBezTo>
                    <a:pt x="332" y="97"/>
                    <a:pt x="346" y="194"/>
                    <a:pt x="304" y="263"/>
                  </a:cubicBezTo>
                  <a:cubicBezTo>
                    <a:pt x="249" y="332"/>
                    <a:pt x="152" y="346"/>
                    <a:pt x="83" y="304"/>
                  </a:cubicBezTo>
                  <a:cubicBezTo>
                    <a:pt x="13" y="249"/>
                    <a:pt x="0" y="152"/>
                    <a:pt x="41" y="83"/>
                  </a:cubicBezTo>
                  <a:cubicBezTo>
                    <a:pt x="97" y="14"/>
                    <a:pt x="194" y="0"/>
                    <a:pt x="263" y="41"/>
                  </a:cubicBezTo>
                  <a:lnTo>
                    <a:pt x="263" y="41"/>
                  </a:lnTo>
                </a:path>
              </a:pathLst>
            </a:custGeom>
            <a:solidFill>
              <a:srgbClr val="EAB9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78" name="Google Shape;1078;p17"/>
            <p:cNvSpPr/>
            <p:nvPr/>
          </p:nvSpPr>
          <p:spPr>
            <a:xfrm>
              <a:off x="1604963" y="4192588"/>
              <a:ext cx="130175" cy="125412"/>
            </a:xfrm>
            <a:custGeom>
              <a:avLst/>
              <a:gdLst/>
              <a:ahLst/>
              <a:cxnLst/>
              <a:rect l="l" t="t" r="r" b="b"/>
              <a:pathLst>
                <a:path w="361" h="347" extrusionOk="0">
                  <a:moveTo>
                    <a:pt x="277" y="42"/>
                  </a:moveTo>
                  <a:cubicBezTo>
                    <a:pt x="346" y="97"/>
                    <a:pt x="360" y="194"/>
                    <a:pt x="305" y="263"/>
                  </a:cubicBezTo>
                  <a:cubicBezTo>
                    <a:pt x="263" y="332"/>
                    <a:pt x="153" y="346"/>
                    <a:pt x="84" y="305"/>
                  </a:cubicBezTo>
                  <a:cubicBezTo>
                    <a:pt x="14" y="249"/>
                    <a:pt x="0" y="152"/>
                    <a:pt x="56" y="83"/>
                  </a:cubicBezTo>
                  <a:cubicBezTo>
                    <a:pt x="97" y="14"/>
                    <a:pt x="194" y="0"/>
                    <a:pt x="277" y="42"/>
                  </a:cubicBezTo>
                  <a:lnTo>
                    <a:pt x="277" y="42"/>
                  </a:lnTo>
                </a:path>
              </a:pathLst>
            </a:custGeom>
            <a:solidFill>
              <a:srgbClr val="EAB9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79" name="Google Shape;1079;p17"/>
            <p:cNvSpPr/>
            <p:nvPr/>
          </p:nvSpPr>
          <p:spPr>
            <a:xfrm>
              <a:off x="922338" y="3813175"/>
              <a:ext cx="398462" cy="225425"/>
            </a:xfrm>
            <a:custGeom>
              <a:avLst/>
              <a:gdLst/>
              <a:ahLst/>
              <a:cxnLst/>
              <a:rect l="l" t="t" r="r" b="b"/>
              <a:pathLst>
                <a:path w="1108" h="624" extrusionOk="0">
                  <a:moveTo>
                    <a:pt x="0" y="623"/>
                  </a:moveTo>
                  <a:lnTo>
                    <a:pt x="0" y="623"/>
                  </a:lnTo>
                  <a:cubicBezTo>
                    <a:pt x="0" y="623"/>
                    <a:pt x="28" y="553"/>
                    <a:pt x="152" y="484"/>
                  </a:cubicBezTo>
                  <a:cubicBezTo>
                    <a:pt x="1065" y="0"/>
                    <a:pt x="1065" y="0"/>
                    <a:pt x="1065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0" y="623"/>
                    <a:pt x="0" y="623"/>
                    <a:pt x="0" y="623"/>
                  </a:cubicBezTo>
                </a:path>
              </a:pathLst>
            </a:custGeom>
            <a:solidFill>
              <a:srgbClr val="E0B1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80" name="Google Shape;1080;p17"/>
            <p:cNvSpPr/>
            <p:nvPr/>
          </p:nvSpPr>
          <p:spPr>
            <a:xfrm>
              <a:off x="947738" y="3798888"/>
              <a:ext cx="458787" cy="309562"/>
            </a:xfrm>
            <a:custGeom>
              <a:avLst/>
              <a:gdLst/>
              <a:ahLst/>
              <a:cxnLst/>
              <a:rect l="l" t="t" r="r" b="b"/>
              <a:pathLst>
                <a:path w="1274" h="858" extrusionOk="0">
                  <a:moveTo>
                    <a:pt x="1273" y="262"/>
                  </a:moveTo>
                  <a:lnTo>
                    <a:pt x="153" y="857"/>
                  </a:lnTo>
                  <a:lnTo>
                    <a:pt x="0" y="594"/>
                  </a:lnTo>
                  <a:lnTo>
                    <a:pt x="1121" y="0"/>
                  </a:lnTo>
                  <a:lnTo>
                    <a:pt x="1273" y="262"/>
                  </a:lnTo>
                </a:path>
              </a:pathLst>
            </a:custGeom>
            <a:solidFill>
              <a:srgbClr val="FED6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81" name="Google Shape;1081;p17"/>
            <p:cNvSpPr/>
            <p:nvPr/>
          </p:nvSpPr>
          <p:spPr>
            <a:xfrm>
              <a:off x="947738" y="3798888"/>
              <a:ext cx="458787" cy="309562"/>
            </a:xfrm>
            <a:custGeom>
              <a:avLst/>
              <a:gdLst/>
              <a:ahLst/>
              <a:cxnLst/>
              <a:rect l="l" t="t" r="r" b="b"/>
              <a:pathLst>
                <a:path w="1274" h="858" extrusionOk="0">
                  <a:moveTo>
                    <a:pt x="1273" y="262"/>
                  </a:moveTo>
                  <a:lnTo>
                    <a:pt x="153" y="857"/>
                  </a:lnTo>
                  <a:lnTo>
                    <a:pt x="0" y="594"/>
                  </a:lnTo>
                  <a:lnTo>
                    <a:pt x="1121" y="0"/>
                  </a:lnTo>
                  <a:lnTo>
                    <a:pt x="1273" y="262"/>
                  </a:lnTo>
                </a:path>
              </a:pathLst>
            </a:custGeom>
            <a:solidFill>
              <a:srgbClr val="FED6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82" name="Google Shape;1082;p17"/>
            <p:cNvSpPr/>
            <p:nvPr/>
          </p:nvSpPr>
          <p:spPr>
            <a:xfrm>
              <a:off x="908050" y="3998913"/>
              <a:ext cx="134938" cy="125412"/>
            </a:xfrm>
            <a:custGeom>
              <a:avLst/>
              <a:gdLst/>
              <a:ahLst/>
              <a:cxnLst/>
              <a:rect l="l" t="t" r="r" b="b"/>
              <a:pathLst>
                <a:path w="374" h="347" extrusionOk="0">
                  <a:moveTo>
                    <a:pt x="263" y="304"/>
                  </a:moveTo>
                  <a:cubicBezTo>
                    <a:pt x="179" y="346"/>
                    <a:pt x="83" y="318"/>
                    <a:pt x="41" y="249"/>
                  </a:cubicBezTo>
                  <a:cubicBezTo>
                    <a:pt x="0" y="180"/>
                    <a:pt x="41" y="83"/>
                    <a:pt x="110" y="41"/>
                  </a:cubicBezTo>
                  <a:cubicBezTo>
                    <a:pt x="193" y="0"/>
                    <a:pt x="290" y="27"/>
                    <a:pt x="332" y="96"/>
                  </a:cubicBezTo>
                  <a:cubicBezTo>
                    <a:pt x="373" y="166"/>
                    <a:pt x="332" y="263"/>
                    <a:pt x="263" y="304"/>
                  </a:cubicBezTo>
                  <a:lnTo>
                    <a:pt x="263" y="304"/>
                  </a:lnTo>
                </a:path>
              </a:pathLst>
            </a:custGeom>
            <a:solidFill>
              <a:srgbClr val="FED6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83" name="Google Shape;1083;p17"/>
            <p:cNvSpPr/>
            <p:nvPr/>
          </p:nvSpPr>
          <p:spPr>
            <a:xfrm>
              <a:off x="1565275" y="3649663"/>
              <a:ext cx="368300" cy="368300"/>
            </a:xfrm>
            <a:custGeom>
              <a:avLst/>
              <a:gdLst/>
              <a:ahLst/>
              <a:cxnLst/>
              <a:rect l="l" t="t" r="r" b="b"/>
              <a:pathLst>
                <a:path w="1025" h="1025" extrusionOk="0">
                  <a:moveTo>
                    <a:pt x="1024" y="678"/>
                  </a:moveTo>
                  <a:lnTo>
                    <a:pt x="359" y="1024"/>
                  </a:lnTo>
                  <a:lnTo>
                    <a:pt x="0" y="360"/>
                  </a:lnTo>
                  <a:lnTo>
                    <a:pt x="664" y="0"/>
                  </a:lnTo>
                  <a:lnTo>
                    <a:pt x="1024" y="678"/>
                  </a:lnTo>
                </a:path>
              </a:pathLst>
            </a:custGeom>
            <a:solidFill>
              <a:srgbClr val="FED6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84" name="Google Shape;1084;p17"/>
            <p:cNvSpPr/>
            <p:nvPr/>
          </p:nvSpPr>
          <p:spPr>
            <a:xfrm>
              <a:off x="1255713" y="3929063"/>
              <a:ext cx="85725" cy="44450"/>
            </a:xfrm>
            <a:custGeom>
              <a:avLst/>
              <a:gdLst/>
              <a:ahLst/>
              <a:cxnLst/>
              <a:rect l="l" t="t" r="r" b="b"/>
              <a:pathLst>
                <a:path w="236" h="125" extrusionOk="0">
                  <a:moveTo>
                    <a:pt x="0" y="124"/>
                  </a:moveTo>
                  <a:cubicBezTo>
                    <a:pt x="0" y="124"/>
                    <a:pt x="14" y="111"/>
                    <a:pt x="41" y="97"/>
                  </a:cubicBezTo>
                  <a:cubicBezTo>
                    <a:pt x="56" y="97"/>
                    <a:pt x="69" y="83"/>
                    <a:pt x="69" y="83"/>
                  </a:cubicBezTo>
                  <a:cubicBezTo>
                    <a:pt x="83" y="69"/>
                    <a:pt x="97" y="55"/>
                    <a:pt x="111" y="55"/>
                  </a:cubicBezTo>
                  <a:cubicBezTo>
                    <a:pt x="125" y="42"/>
                    <a:pt x="138" y="42"/>
                    <a:pt x="152" y="28"/>
                  </a:cubicBezTo>
                  <a:cubicBezTo>
                    <a:pt x="166" y="28"/>
                    <a:pt x="180" y="14"/>
                    <a:pt x="194" y="14"/>
                  </a:cubicBezTo>
                  <a:cubicBezTo>
                    <a:pt x="207" y="14"/>
                    <a:pt x="207" y="14"/>
                    <a:pt x="207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35" y="0"/>
                    <a:pt x="235" y="0"/>
                    <a:pt x="235" y="0"/>
                  </a:cubicBezTo>
                  <a:lnTo>
                    <a:pt x="235" y="0"/>
                  </a:lnTo>
                  <a:lnTo>
                    <a:pt x="235" y="0"/>
                  </a:lnTo>
                  <a:cubicBezTo>
                    <a:pt x="235" y="0"/>
                    <a:pt x="235" y="0"/>
                    <a:pt x="222" y="14"/>
                  </a:cubicBezTo>
                  <a:lnTo>
                    <a:pt x="222" y="14"/>
                  </a:lnTo>
                  <a:cubicBezTo>
                    <a:pt x="207" y="14"/>
                    <a:pt x="207" y="28"/>
                    <a:pt x="207" y="28"/>
                  </a:cubicBezTo>
                  <a:cubicBezTo>
                    <a:pt x="194" y="28"/>
                    <a:pt x="180" y="42"/>
                    <a:pt x="166" y="42"/>
                  </a:cubicBezTo>
                  <a:cubicBezTo>
                    <a:pt x="152" y="55"/>
                    <a:pt x="138" y="55"/>
                    <a:pt x="125" y="69"/>
                  </a:cubicBezTo>
                  <a:cubicBezTo>
                    <a:pt x="111" y="69"/>
                    <a:pt x="97" y="83"/>
                    <a:pt x="83" y="83"/>
                  </a:cubicBezTo>
                  <a:cubicBezTo>
                    <a:pt x="69" y="97"/>
                    <a:pt x="56" y="97"/>
                    <a:pt x="41" y="111"/>
                  </a:cubicBezTo>
                  <a:cubicBezTo>
                    <a:pt x="28" y="111"/>
                    <a:pt x="0" y="124"/>
                    <a:pt x="0" y="124"/>
                  </a:cubicBezTo>
                  <a:lnTo>
                    <a:pt x="0" y="124"/>
                  </a:lnTo>
                </a:path>
              </a:pathLst>
            </a:custGeom>
            <a:solidFill>
              <a:srgbClr val="EAB9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85" name="Google Shape;1085;p17"/>
            <p:cNvSpPr/>
            <p:nvPr/>
          </p:nvSpPr>
          <p:spPr>
            <a:xfrm>
              <a:off x="1630363" y="3640138"/>
              <a:ext cx="309562" cy="349250"/>
            </a:xfrm>
            <a:custGeom>
              <a:avLst/>
              <a:gdLst/>
              <a:ahLst/>
              <a:cxnLst/>
              <a:rect l="l" t="t" r="r" b="b"/>
              <a:pathLst>
                <a:path w="859" h="969" extrusionOk="0">
                  <a:moveTo>
                    <a:pt x="858" y="719"/>
                  </a:moveTo>
                  <a:lnTo>
                    <a:pt x="388" y="968"/>
                  </a:lnTo>
                  <a:lnTo>
                    <a:pt x="0" y="262"/>
                  </a:lnTo>
                  <a:lnTo>
                    <a:pt x="471" y="0"/>
                  </a:lnTo>
                  <a:lnTo>
                    <a:pt x="858" y="719"/>
                  </a:lnTo>
                </a:path>
              </a:pathLst>
            </a:custGeom>
            <a:solidFill>
              <a:srgbClr val="F0EF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86" name="Google Shape;1086;p17"/>
            <p:cNvSpPr/>
            <p:nvPr/>
          </p:nvSpPr>
          <p:spPr>
            <a:xfrm>
              <a:off x="1346200" y="3708400"/>
              <a:ext cx="428625" cy="477838"/>
            </a:xfrm>
            <a:custGeom>
              <a:avLst/>
              <a:gdLst/>
              <a:ahLst/>
              <a:cxnLst/>
              <a:rect l="l" t="t" r="r" b="b"/>
              <a:pathLst>
                <a:path w="1191" h="1329" extrusionOk="0">
                  <a:moveTo>
                    <a:pt x="1038" y="651"/>
                  </a:moveTo>
                  <a:cubicBezTo>
                    <a:pt x="1038" y="651"/>
                    <a:pt x="1190" y="927"/>
                    <a:pt x="968" y="1121"/>
                  </a:cubicBezTo>
                  <a:cubicBezTo>
                    <a:pt x="968" y="1121"/>
                    <a:pt x="968" y="1121"/>
                    <a:pt x="927" y="1135"/>
                  </a:cubicBezTo>
                  <a:cubicBezTo>
                    <a:pt x="927" y="1135"/>
                    <a:pt x="927" y="1135"/>
                    <a:pt x="567" y="1328"/>
                  </a:cubicBezTo>
                  <a:cubicBezTo>
                    <a:pt x="567" y="1328"/>
                    <a:pt x="567" y="1328"/>
                    <a:pt x="0" y="250"/>
                  </a:cubicBezTo>
                  <a:cubicBezTo>
                    <a:pt x="0" y="250"/>
                    <a:pt x="0" y="250"/>
                    <a:pt x="526" y="0"/>
                  </a:cubicBezTo>
                  <a:cubicBezTo>
                    <a:pt x="581" y="0"/>
                    <a:pt x="706" y="42"/>
                    <a:pt x="803" y="222"/>
                  </a:cubicBezTo>
                  <a:lnTo>
                    <a:pt x="803" y="222"/>
                  </a:lnTo>
                  <a:cubicBezTo>
                    <a:pt x="816" y="235"/>
                    <a:pt x="830" y="263"/>
                    <a:pt x="844" y="291"/>
                  </a:cubicBezTo>
                  <a:cubicBezTo>
                    <a:pt x="844" y="291"/>
                    <a:pt x="844" y="291"/>
                    <a:pt x="1038" y="651"/>
                  </a:cubicBezTo>
                  <a:lnTo>
                    <a:pt x="1038" y="651"/>
                  </a:lnTo>
                </a:path>
              </a:pathLst>
            </a:custGeom>
            <a:solidFill>
              <a:srgbClr val="FED6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87" name="Google Shape;1087;p17"/>
            <p:cNvSpPr/>
            <p:nvPr/>
          </p:nvSpPr>
          <p:spPr>
            <a:xfrm>
              <a:off x="1192213" y="4067175"/>
              <a:ext cx="414337" cy="284163"/>
            </a:xfrm>
            <a:custGeom>
              <a:avLst/>
              <a:gdLst/>
              <a:ahLst/>
              <a:cxnLst/>
              <a:rect l="l" t="t" r="r" b="b"/>
              <a:pathLst>
                <a:path w="1149" h="790" extrusionOk="0">
                  <a:moveTo>
                    <a:pt x="1010" y="0"/>
                  </a:moveTo>
                  <a:lnTo>
                    <a:pt x="1148" y="250"/>
                  </a:lnTo>
                  <a:lnTo>
                    <a:pt x="139" y="789"/>
                  </a:lnTo>
                  <a:lnTo>
                    <a:pt x="0" y="540"/>
                  </a:lnTo>
                  <a:lnTo>
                    <a:pt x="1010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88" name="Google Shape;1088;p17"/>
            <p:cNvSpPr/>
            <p:nvPr/>
          </p:nvSpPr>
          <p:spPr>
            <a:xfrm>
              <a:off x="1192213" y="4067175"/>
              <a:ext cx="414337" cy="284163"/>
            </a:xfrm>
            <a:custGeom>
              <a:avLst/>
              <a:gdLst/>
              <a:ahLst/>
              <a:cxnLst/>
              <a:rect l="l" t="t" r="r" b="b"/>
              <a:pathLst>
                <a:path w="1149" h="790" extrusionOk="0">
                  <a:moveTo>
                    <a:pt x="1010" y="0"/>
                  </a:moveTo>
                  <a:lnTo>
                    <a:pt x="1148" y="250"/>
                  </a:lnTo>
                  <a:lnTo>
                    <a:pt x="139" y="789"/>
                  </a:lnTo>
                  <a:lnTo>
                    <a:pt x="0" y="540"/>
                  </a:lnTo>
                  <a:lnTo>
                    <a:pt x="1010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89" name="Google Shape;1089;p17"/>
            <p:cNvSpPr/>
            <p:nvPr/>
          </p:nvSpPr>
          <p:spPr>
            <a:xfrm>
              <a:off x="1052513" y="3968750"/>
              <a:ext cx="503237" cy="338138"/>
            </a:xfrm>
            <a:custGeom>
              <a:avLst/>
              <a:gdLst/>
              <a:ahLst/>
              <a:cxnLst/>
              <a:rect l="l" t="t" r="r" b="b"/>
              <a:pathLst>
                <a:path w="1398" h="941" extrusionOk="0">
                  <a:moveTo>
                    <a:pt x="1259" y="0"/>
                  </a:moveTo>
                  <a:lnTo>
                    <a:pt x="1397" y="276"/>
                  </a:lnTo>
                  <a:lnTo>
                    <a:pt x="152" y="940"/>
                  </a:lnTo>
                  <a:lnTo>
                    <a:pt x="0" y="664"/>
                  </a:lnTo>
                  <a:lnTo>
                    <a:pt x="1259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90" name="Google Shape;1090;p17"/>
            <p:cNvSpPr/>
            <p:nvPr/>
          </p:nvSpPr>
          <p:spPr>
            <a:xfrm>
              <a:off x="1052513" y="3968750"/>
              <a:ext cx="503237" cy="338138"/>
            </a:xfrm>
            <a:custGeom>
              <a:avLst/>
              <a:gdLst/>
              <a:ahLst/>
              <a:cxnLst/>
              <a:rect l="l" t="t" r="r" b="b"/>
              <a:pathLst>
                <a:path w="1398" h="941" extrusionOk="0">
                  <a:moveTo>
                    <a:pt x="1259" y="0"/>
                  </a:moveTo>
                  <a:lnTo>
                    <a:pt x="1397" y="276"/>
                  </a:lnTo>
                  <a:lnTo>
                    <a:pt x="152" y="940"/>
                  </a:lnTo>
                  <a:lnTo>
                    <a:pt x="0" y="664"/>
                  </a:lnTo>
                  <a:lnTo>
                    <a:pt x="1259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91" name="Google Shape;1091;p17"/>
            <p:cNvSpPr/>
            <p:nvPr/>
          </p:nvSpPr>
          <p:spPr>
            <a:xfrm>
              <a:off x="933450" y="3868738"/>
              <a:ext cx="573088" cy="374650"/>
            </a:xfrm>
            <a:custGeom>
              <a:avLst/>
              <a:gdLst/>
              <a:ahLst/>
              <a:cxnLst/>
              <a:rect l="l" t="t" r="r" b="b"/>
              <a:pathLst>
                <a:path w="1592" h="1039" extrusionOk="0">
                  <a:moveTo>
                    <a:pt x="1438" y="0"/>
                  </a:moveTo>
                  <a:lnTo>
                    <a:pt x="1591" y="277"/>
                  </a:lnTo>
                  <a:lnTo>
                    <a:pt x="138" y="1038"/>
                  </a:lnTo>
                  <a:lnTo>
                    <a:pt x="0" y="775"/>
                  </a:lnTo>
                  <a:lnTo>
                    <a:pt x="1438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92" name="Google Shape;1092;p17"/>
            <p:cNvSpPr/>
            <p:nvPr/>
          </p:nvSpPr>
          <p:spPr>
            <a:xfrm>
              <a:off x="933450" y="3868738"/>
              <a:ext cx="573088" cy="374650"/>
            </a:xfrm>
            <a:custGeom>
              <a:avLst/>
              <a:gdLst/>
              <a:ahLst/>
              <a:cxnLst/>
              <a:rect l="l" t="t" r="r" b="b"/>
              <a:pathLst>
                <a:path w="1592" h="1039" extrusionOk="0">
                  <a:moveTo>
                    <a:pt x="1438" y="0"/>
                  </a:moveTo>
                  <a:lnTo>
                    <a:pt x="1591" y="277"/>
                  </a:lnTo>
                  <a:lnTo>
                    <a:pt x="138" y="1038"/>
                  </a:lnTo>
                  <a:lnTo>
                    <a:pt x="0" y="775"/>
                  </a:lnTo>
                  <a:lnTo>
                    <a:pt x="1438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93" name="Google Shape;1093;p17"/>
            <p:cNvSpPr/>
            <p:nvPr/>
          </p:nvSpPr>
          <p:spPr>
            <a:xfrm>
              <a:off x="1157288" y="4246563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96" y="42"/>
                  </a:moveTo>
                  <a:lnTo>
                    <a:pt x="96" y="42"/>
                  </a:lnTo>
                  <a:cubicBezTo>
                    <a:pt x="166" y="0"/>
                    <a:pt x="262" y="28"/>
                    <a:pt x="290" y="97"/>
                  </a:cubicBezTo>
                  <a:cubicBezTo>
                    <a:pt x="332" y="166"/>
                    <a:pt x="304" y="249"/>
                    <a:pt x="235" y="291"/>
                  </a:cubicBezTo>
                  <a:cubicBezTo>
                    <a:pt x="166" y="332"/>
                    <a:pt x="82" y="305"/>
                    <a:pt x="41" y="236"/>
                  </a:cubicBezTo>
                  <a:cubicBezTo>
                    <a:pt x="0" y="166"/>
                    <a:pt x="27" y="70"/>
                    <a:pt x="96" y="42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94" name="Google Shape;1094;p17"/>
            <p:cNvSpPr/>
            <p:nvPr/>
          </p:nvSpPr>
          <p:spPr>
            <a:xfrm>
              <a:off x="1017588" y="4192588"/>
              <a:ext cx="130175" cy="130175"/>
            </a:xfrm>
            <a:custGeom>
              <a:avLst/>
              <a:gdLst/>
              <a:ahLst/>
              <a:cxnLst/>
              <a:rect l="l" t="t" r="r" b="b"/>
              <a:pathLst>
                <a:path w="361" h="361" extrusionOk="0">
                  <a:moveTo>
                    <a:pt x="97" y="42"/>
                  </a:moveTo>
                  <a:lnTo>
                    <a:pt x="97" y="42"/>
                  </a:lnTo>
                  <a:cubicBezTo>
                    <a:pt x="180" y="0"/>
                    <a:pt x="277" y="28"/>
                    <a:pt x="318" y="111"/>
                  </a:cubicBezTo>
                  <a:cubicBezTo>
                    <a:pt x="360" y="180"/>
                    <a:pt x="318" y="277"/>
                    <a:pt x="249" y="318"/>
                  </a:cubicBezTo>
                  <a:cubicBezTo>
                    <a:pt x="166" y="360"/>
                    <a:pt x="83" y="332"/>
                    <a:pt x="41" y="249"/>
                  </a:cubicBezTo>
                  <a:cubicBezTo>
                    <a:pt x="0" y="180"/>
                    <a:pt x="28" y="83"/>
                    <a:pt x="97" y="42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95" name="Google Shape;1095;p17"/>
            <p:cNvSpPr/>
            <p:nvPr/>
          </p:nvSpPr>
          <p:spPr>
            <a:xfrm>
              <a:off x="887413" y="4132263"/>
              <a:ext cx="125412" cy="130175"/>
            </a:xfrm>
            <a:custGeom>
              <a:avLst/>
              <a:gdLst/>
              <a:ahLst/>
              <a:cxnLst/>
              <a:rect l="l" t="t" r="r" b="b"/>
              <a:pathLst>
                <a:path w="347" h="361" extrusionOk="0">
                  <a:moveTo>
                    <a:pt x="97" y="42"/>
                  </a:moveTo>
                  <a:lnTo>
                    <a:pt x="97" y="42"/>
                  </a:lnTo>
                  <a:cubicBezTo>
                    <a:pt x="180" y="0"/>
                    <a:pt x="277" y="28"/>
                    <a:pt x="305" y="111"/>
                  </a:cubicBezTo>
                  <a:cubicBezTo>
                    <a:pt x="346" y="194"/>
                    <a:pt x="319" y="277"/>
                    <a:pt x="249" y="318"/>
                  </a:cubicBezTo>
                  <a:cubicBezTo>
                    <a:pt x="166" y="360"/>
                    <a:pt x="69" y="332"/>
                    <a:pt x="28" y="263"/>
                  </a:cubicBezTo>
                  <a:cubicBezTo>
                    <a:pt x="0" y="180"/>
                    <a:pt x="28" y="83"/>
                    <a:pt x="97" y="42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96" name="Google Shape;1096;p17"/>
            <p:cNvSpPr/>
            <p:nvPr/>
          </p:nvSpPr>
          <p:spPr>
            <a:xfrm>
              <a:off x="922338" y="4008438"/>
              <a:ext cx="104775" cy="100012"/>
            </a:xfrm>
            <a:custGeom>
              <a:avLst/>
              <a:gdLst/>
              <a:ahLst/>
              <a:cxnLst/>
              <a:rect l="l" t="t" r="r" b="b"/>
              <a:pathLst>
                <a:path w="292" h="278" extrusionOk="0">
                  <a:moveTo>
                    <a:pt x="152" y="0"/>
                  </a:moveTo>
                  <a:cubicBezTo>
                    <a:pt x="152" y="0"/>
                    <a:pt x="180" y="42"/>
                    <a:pt x="208" y="69"/>
                  </a:cubicBezTo>
                  <a:cubicBezTo>
                    <a:pt x="222" y="84"/>
                    <a:pt x="222" y="97"/>
                    <a:pt x="222" y="97"/>
                  </a:cubicBezTo>
                  <a:cubicBezTo>
                    <a:pt x="263" y="139"/>
                    <a:pt x="291" y="180"/>
                    <a:pt x="291" y="194"/>
                  </a:cubicBezTo>
                  <a:cubicBezTo>
                    <a:pt x="291" y="194"/>
                    <a:pt x="291" y="194"/>
                    <a:pt x="194" y="263"/>
                  </a:cubicBezTo>
                  <a:cubicBezTo>
                    <a:pt x="194" y="263"/>
                    <a:pt x="194" y="263"/>
                    <a:pt x="180" y="263"/>
                  </a:cubicBezTo>
                  <a:cubicBezTo>
                    <a:pt x="166" y="277"/>
                    <a:pt x="152" y="277"/>
                    <a:pt x="138" y="277"/>
                  </a:cubicBezTo>
                  <a:cubicBezTo>
                    <a:pt x="97" y="277"/>
                    <a:pt x="42" y="250"/>
                    <a:pt x="28" y="208"/>
                  </a:cubicBezTo>
                  <a:cubicBezTo>
                    <a:pt x="0" y="153"/>
                    <a:pt x="14" y="84"/>
                    <a:pt x="56" y="56"/>
                  </a:cubicBezTo>
                  <a:lnTo>
                    <a:pt x="56" y="56"/>
                  </a:lnTo>
                  <a:lnTo>
                    <a:pt x="56" y="56"/>
                  </a:lnTo>
                  <a:cubicBezTo>
                    <a:pt x="69" y="56"/>
                    <a:pt x="69" y="56"/>
                    <a:pt x="69" y="42"/>
                  </a:cubicBezTo>
                  <a:lnTo>
                    <a:pt x="83" y="42"/>
                  </a:lnTo>
                  <a:cubicBezTo>
                    <a:pt x="83" y="42"/>
                    <a:pt x="83" y="42"/>
                    <a:pt x="152" y="0"/>
                  </a:cubicBezTo>
                  <a:lnTo>
                    <a:pt x="152" y="0"/>
                  </a:lnTo>
                </a:path>
              </a:pathLst>
            </a:custGeom>
            <a:solidFill>
              <a:srgbClr val="EEC4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97" name="Google Shape;1097;p17"/>
            <p:cNvSpPr/>
            <p:nvPr/>
          </p:nvSpPr>
          <p:spPr>
            <a:xfrm>
              <a:off x="1003300" y="4206875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13" y="0"/>
                  </a:move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0" y="14"/>
                  </a:cubicBezTo>
                  <a:cubicBezTo>
                    <a:pt x="0" y="14"/>
                    <a:pt x="13" y="14"/>
                    <a:pt x="13" y="0"/>
                  </a:cubicBezTo>
                  <a:lnTo>
                    <a:pt x="13" y="0"/>
                  </a:lnTo>
                </a:path>
              </a:pathLst>
            </a:custGeom>
            <a:solidFill>
              <a:srgbClr val="EEC4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98" name="Google Shape;1098;p17"/>
            <p:cNvSpPr/>
            <p:nvPr/>
          </p:nvSpPr>
          <p:spPr>
            <a:xfrm>
              <a:off x="903288" y="4141788"/>
              <a:ext cx="104775" cy="100012"/>
            </a:xfrm>
            <a:custGeom>
              <a:avLst/>
              <a:gdLst/>
              <a:ahLst/>
              <a:cxnLst/>
              <a:rect l="l" t="t" r="r" b="b"/>
              <a:pathLst>
                <a:path w="291" h="278" extrusionOk="0">
                  <a:moveTo>
                    <a:pt x="152" y="0"/>
                  </a:moveTo>
                  <a:cubicBezTo>
                    <a:pt x="152" y="0"/>
                    <a:pt x="180" y="42"/>
                    <a:pt x="207" y="69"/>
                  </a:cubicBezTo>
                  <a:cubicBezTo>
                    <a:pt x="221" y="83"/>
                    <a:pt x="221" y="97"/>
                    <a:pt x="221" y="97"/>
                  </a:cubicBezTo>
                  <a:cubicBezTo>
                    <a:pt x="249" y="138"/>
                    <a:pt x="277" y="166"/>
                    <a:pt x="290" y="180"/>
                  </a:cubicBezTo>
                  <a:cubicBezTo>
                    <a:pt x="290" y="194"/>
                    <a:pt x="277" y="194"/>
                    <a:pt x="277" y="194"/>
                  </a:cubicBezTo>
                  <a:cubicBezTo>
                    <a:pt x="277" y="194"/>
                    <a:pt x="277" y="194"/>
                    <a:pt x="193" y="249"/>
                  </a:cubicBezTo>
                  <a:cubicBezTo>
                    <a:pt x="193" y="249"/>
                    <a:pt x="193" y="263"/>
                    <a:pt x="180" y="263"/>
                  </a:cubicBezTo>
                  <a:cubicBezTo>
                    <a:pt x="166" y="263"/>
                    <a:pt x="152" y="277"/>
                    <a:pt x="138" y="277"/>
                  </a:cubicBezTo>
                  <a:cubicBezTo>
                    <a:pt x="97" y="277"/>
                    <a:pt x="55" y="249"/>
                    <a:pt x="27" y="208"/>
                  </a:cubicBezTo>
                  <a:cubicBezTo>
                    <a:pt x="0" y="152"/>
                    <a:pt x="14" y="83"/>
                    <a:pt x="69" y="55"/>
                  </a:cubicBezTo>
                  <a:lnTo>
                    <a:pt x="69" y="55"/>
                  </a:lnTo>
                  <a:lnTo>
                    <a:pt x="69" y="55"/>
                  </a:lnTo>
                  <a:lnTo>
                    <a:pt x="69" y="55"/>
                  </a:lnTo>
                  <a:cubicBezTo>
                    <a:pt x="83" y="42"/>
                    <a:pt x="83" y="42"/>
                    <a:pt x="83" y="42"/>
                  </a:cubicBezTo>
                  <a:cubicBezTo>
                    <a:pt x="83" y="42"/>
                    <a:pt x="83" y="42"/>
                    <a:pt x="152" y="0"/>
                  </a:cubicBezTo>
                  <a:lnTo>
                    <a:pt x="152" y="0"/>
                  </a:lnTo>
                </a:path>
              </a:pathLst>
            </a:custGeom>
            <a:solidFill>
              <a:srgbClr val="EEC4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99" name="Google Shape;1099;p17"/>
            <p:cNvSpPr/>
            <p:nvPr/>
          </p:nvSpPr>
          <p:spPr>
            <a:xfrm>
              <a:off x="1087438" y="4197350"/>
              <a:ext cx="50800" cy="69850"/>
            </a:xfrm>
            <a:custGeom>
              <a:avLst/>
              <a:gdLst/>
              <a:ahLst/>
              <a:cxnLst/>
              <a:rect l="l" t="t" r="r" b="b"/>
              <a:pathLst>
                <a:path w="139" h="195" extrusionOk="0">
                  <a:moveTo>
                    <a:pt x="138" y="180"/>
                  </a:moveTo>
                  <a:lnTo>
                    <a:pt x="138" y="194"/>
                  </a:lnTo>
                  <a:lnTo>
                    <a:pt x="137" y="194"/>
                  </a:lnTo>
                  <a:cubicBezTo>
                    <a:pt x="138" y="190"/>
                    <a:pt x="138" y="185"/>
                    <a:pt x="138" y="180"/>
                  </a:cubicBezTo>
                  <a:close/>
                  <a:moveTo>
                    <a:pt x="13" y="14"/>
                  </a:moveTo>
                  <a:lnTo>
                    <a:pt x="0" y="14"/>
                  </a:lnTo>
                  <a:lnTo>
                    <a:pt x="13" y="0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EEC4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00" name="Google Shape;1100;p17"/>
            <p:cNvSpPr/>
            <p:nvPr/>
          </p:nvSpPr>
          <p:spPr>
            <a:xfrm>
              <a:off x="1031875" y="4202113"/>
              <a:ext cx="104775" cy="95250"/>
            </a:xfrm>
            <a:custGeom>
              <a:avLst/>
              <a:gdLst/>
              <a:ahLst/>
              <a:cxnLst/>
              <a:rect l="l" t="t" r="r" b="b"/>
              <a:pathLst>
                <a:path w="292" h="264" extrusionOk="0">
                  <a:moveTo>
                    <a:pt x="153" y="0"/>
                  </a:moveTo>
                  <a:lnTo>
                    <a:pt x="166" y="0"/>
                  </a:lnTo>
                  <a:cubicBezTo>
                    <a:pt x="166" y="14"/>
                    <a:pt x="194" y="28"/>
                    <a:pt x="208" y="69"/>
                  </a:cubicBezTo>
                  <a:cubicBezTo>
                    <a:pt x="222" y="69"/>
                    <a:pt x="222" y="83"/>
                    <a:pt x="236" y="97"/>
                  </a:cubicBezTo>
                  <a:cubicBezTo>
                    <a:pt x="250" y="124"/>
                    <a:pt x="277" y="152"/>
                    <a:pt x="291" y="166"/>
                  </a:cubicBezTo>
                  <a:cubicBezTo>
                    <a:pt x="291" y="180"/>
                    <a:pt x="291" y="194"/>
                    <a:pt x="277" y="194"/>
                  </a:cubicBezTo>
                  <a:cubicBezTo>
                    <a:pt x="277" y="194"/>
                    <a:pt x="277" y="194"/>
                    <a:pt x="208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66" y="263"/>
                    <a:pt x="153" y="263"/>
                    <a:pt x="139" y="263"/>
                  </a:cubicBezTo>
                  <a:cubicBezTo>
                    <a:pt x="97" y="263"/>
                    <a:pt x="56" y="235"/>
                    <a:pt x="28" y="194"/>
                  </a:cubicBezTo>
                  <a:cubicBezTo>
                    <a:pt x="0" y="138"/>
                    <a:pt x="14" y="83"/>
                    <a:pt x="70" y="42"/>
                  </a:cubicBez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cubicBezTo>
                    <a:pt x="84" y="42"/>
                    <a:pt x="84" y="28"/>
                    <a:pt x="84" y="28"/>
                  </a:cubicBezTo>
                  <a:cubicBezTo>
                    <a:pt x="84" y="28"/>
                    <a:pt x="84" y="28"/>
                    <a:pt x="153" y="0"/>
                  </a:cubicBezTo>
                  <a:lnTo>
                    <a:pt x="153" y="0"/>
                  </a:lnTo>
                </a:path>
              </a:pathLst>
            </a:custGeom>
            <a:solidFill>
              <a:srgbClr val="EEC4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01" name="Google Shape;1101;p17"/>
            <p:cNvSpPr/>
            <p:nvPr/>
          </p:nvSpPr>
          <p:spPr>
            <a:xfrm>
              <a:off x="1262063" y="4316413"/>
              <a:ext cx="9525" cy="11112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14" y="0"/>
                  </a:moveTo>
                  <a:cubicBezTo>
                    <a:pt x="14" y="14"/>
                    <a:pt x="27" y="14"/>
                    <a:pt x="27" y="14"/>
                  </a:cubicBezTo>
                  <a:cubicBezTo>
                    <a:pt x="27" y="14"/>
                    <a:pt x="27" y="14"/>
                    <a:pt x="0" y="28"/>
                  </a:cubicBezTo>
                  <a:cubicBezTo>
                    <a:pt x="14" y="14"/>
                    <a:pt x="14" y="14"/>
                    <a:pt x="14" y="0"/>
                  </a:cubicBezTo>
                  <a:lnTo>
                    <a:pt x="14" y="0"/>
                  </a:lnTo>
                </a:path>
              </a:pathLst>
            </a:custGeom>
            <a:solidFill>
              <a:srgbClr val="EEC4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02" name="Google Shape;1102;p17"/>
            <p:cNvSpPr/>
            <p:nvPr/>
          </p:nvSpPr>
          <p:spPr>
            <a:xfrm>
              <a:off x="1176338" y="4262438"/>
              <a:ext cx="90487" cy="85725"/>
            </a:xfrm>
            <a:custGeom>
              <a:avLst/>
              <a:gdLst/>
              <a:ahLst/>
              <a:cxnLst/>
              <a:rect l="l" t="t" r="r" b="b"/>
              <a:pathLst>
                <a:path w="251" h="236" extrusionOk="0">
                  <a:moveTo>
                    <a:pt x="139" y="0"/>
                  </a:moveTo>
                  <a:cubicBezTo>
                    <a:pt x="139" y="0"/>
                    <a:pt x="167" y="28"/>
                    <a:pt x="181" y="69"/>
                  </a:cubicBezTo>
                  <a:cubicBezTo>
                    <a:pt x="194" y="69"/>
                    <a:pt x="194" y="83"/>
                    <a:pt x="208" y="83"/>
                  </a:cubicBezTo>
                  <a:cubicBezTo>
                    <a:pt x="222" y="111"/>
                    <a:pt x="236" y="138"/>
                    <a:pt x="250" y="152"/>
                  </a:cubicBezTo>
                  <a:cubicBezTo>
                    <a:pt x="250" y="166"/>
                    <a:pt x="250" y="166"/>
                    <a:pt x="236" y="180"/>
                  </a:cubicBezTo>
                  <a:cubicBezTo>
                    <a:pt x="236" y="180"/>
                    <a:pt x="236" y="180"/>
                    <a:pt x="181" y="221"/>
                  </a:cubicBezTo>
                  <a:cubicBezTo>
                    <a:pt x="167" y="221"/>
                    <a:pt x="167" y="221"/>
                    <a:pt x="167" y="235"/>
                  </a:cubicBezTo>
                  <a:cubicBezTo>
                    <a:pt x="153" y="235"/>
                    <a:pt x="139" y="235"/>
                    <a:pt x="125" y="235"/>
                  </a:cubicBezTo>
                  <a:cubicBezTo>
                    <a:pt x="84" y="235"/>
                    <a:pt x="42" y="221"/>
                    <a:pt x="28" y="180"/>
                  </a:cubicBezTo>
                  <a:cubicBezTo>
                    <a:pt x="0" y="138"/>
                    <a:pt x="15" y="69"/>
                    <a:pt x="56" y="42"/>
                  </a:cubicBezTo>
                  <a:lnTo>
                    <a:pt x="56" y="42"/>
                  </a:lnTo>
                  <a:lnTo>
                    <a:pt x="56" y="42"/>
                  </a:lnTo>
                  <a:lnTo>
                    <a:pt x="70" y="42"/>
                  </a:lnTo>
                  <a:lnTo>
                    <a:pt x="70" y="42"/>
                  </a:lnTo>
                  <a:cubicBezTo>
                    <a:pt x="70" y="42"/>
                    <a:pt x="70" y="42"/>
                    <a:pt x="139" y="0"/>
                  </a:cubicBezTo>
                  <a:lnTo>
                    <a:pt x="139" y="0"/>
                  </a:lnTo>
                </a:path>
              </a:pathLst>
            </a:custGeom>
            <a:solidFill>
              <a:srgbClr val="EEC4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03" name="Google Shape;1103;p17"/>
            <p:cNvSpPr/>
            <p:nvPr/>
          </p:nvSpPr>
          <p:spPr>
            <a:xfrm>
              <a:off x="1166813" y="3689350"/>
              <a:ext cx="368300" cy="134938"/>
            </a:xfrm>
            <a:custGeom>
              <a:avLst/>
              <a:gdLst/>
              <a:ahLst/>
              <a:cxnLst/>
              <a:rect l="l" t="t" r="r" b="b"/>
              <a:pathLst>
                <a:path w="1025" h="375" extrusionOk="0">
                  <a:moveTo>
                    <a:pt x="927" y="111"/>
                  </a:moveTo>
                  <a:cubicBezTo>
                    <a:pt x="927" y="111"/>
                    <a:pt x="1024" y="139"/>
                    <a:pt x="996" y="263"/>
                  </a:cubicBezTo>
                  <a:cubicBezTo>
                    <a:pt x="996" y="263"/>
                    <a:pt x="969" y="374"/>
                    <a:pt x="816" y="374"/>
                  </a:cubicBezTo>
                  <a:cubicBezTo>
                    <a:pt x="816" y="374"/>
                    <a:pt x="816" y="374"/>
                    <a:pt x="526" y="360"/>
                  </a:cubicBezTo>
                  <a:cubicBezTo>
                    <a:pt x="526" y="360"/>
                    <a:pt x="526" y="360"/>
                    <a:pt x="429" y="346"/>
                  </a:cubicBezTo>
                  <a:cubicBezTo>
                    <a:pt x="429" y="346"/>
                    <a:pt x="429" y="346"/>
                    <a:pt x="305" y="332"/>
                  </a:cubicBezTo>
                  <a:cubicBezTo>
                    <a:pt x="305" y="332"/>
                    <a:pt x="305" y="332"/>
                    <a:pt x="360" y="263"/>
                  </a:cubicBezTo>
                  <a:cubicBezTo>
                    <a:pt x="360" y="263"/>
                    <a:pt x="360" y="263"/>
                    <a:pt x="360" y="249"/>
                  </a:cubicBezTo>
                  <a:cubicBezTo>
                    <a:pt x="360" y="249"/>
                    <a:pt x="360" y="249"/>
                    <a:pt x="0" y="0"/>
                  </a:cubicBezTo>
                  <a:cubicBezTo>
                    <a:pt x="0" y="0"/>
                    <a:pt x="0" y="0"/>
                    <a:pt x="747" y="83"/>
                  </a:cubicBezTo>
                  <a:cubicBezTo>
                    <a:pt x="747" y="83"/>
                    <a:pt x="747" y="83"/>
                    <a:pt x="927" y="111"/>
                  </a:cubicBezTo>
                  <a:lnTo>
                    <a:pt x="927" y="111"/>
                  </a:lnTo>
                </a:path>
              </a:pathLst>
            </a:custGeom>
            <a:solidFill>
              <a:srgbClr val="EAB9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04" name="Google Shape;1104;p17"/>
            <p:cNvSpPr/>
            <p:nvPr/>
          </p:nvSpPr>
          <p:spPr>
            <a:xfrm>
              <a:off x="1416050" y="3724275"/>
              <a:ext cx="109538" cy="60325"/>
            </a:xfrm>
            <a:custGeom>
              <a:avLst/>
              <a:gdLst/>
              <a:ahLst/>
              <a:cxnLst/>
              <a:rect l="l" t="t" r="r" b="b"/>
              <a:pathLst>
                <a:path w="305" h="167" extrusionOk="0">
                  <a:moveTo>
                    <a:pt x="235" y="27"/>
                  </a:moveTo>
                  <a:lnTo>
                    <a:pt x="235" y="27"/>
                  </a:lnTo>
                  <a:cubicBezTo>
                    <a:pt x="235" y="27"/>
                    <a:pt x="304" y="83"/>
                    <a:pt x="262" y="138"/>
                  </a:cubicBezTo>
                  <a:cubicBezTo>
                    <a:pt x="262" y="138"/>
                    <a:pt x="235" y="166"/>
                    <a:pt x="69" y="138"/>
                  </a:cubicBezTo>
                  <a:cubicBezTo>
                    <a:pt x="69" y="138"/>
                    <a:pt x="0" y="97"/>
                    <a:pt x="14" y="27"/>
                  </a:cubicBezTo>
                  <a:cubicBezTo>
                    <a:pt x="41" y="0"/>
                    <a:pt x="41" y="0"/>
                    <a:pt x="41" y="0"/>
                  </a:cubicBezTo>
                  <a:lnTo>
                    <a:pt x="235" y="27"/>
                  </a:lnTo>
                </a:path>
              </a:pathLst>
            </a:custGeom>
            <a:solidFill>
              <a:srgbClr val="E3B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05" name="Google Shape;1105;p17"/>
            <p:cNvSpPr/>
            <p:nvPr/>
          </p:nvSpPr>
          <p:spPr>
            <a:xfrm>
              <a:off x="1296988" y="3684588"/>
              <a:ext cx="239712" cy="46037"/>
            </a:xfrm>
            <a:custGeom>
              <a:avLst/>
              <a:gdLst/>
              <a:ahLst/>
              <a:cxnLst/>
              <a:rect l="l" t="t" r="r" b="b"/>
              <a:pathLst>
                <a:path w="665" h="126" extrusionOk="0">
                  <a:moveTo>
                    <a:pt x="664" y="69"/>
                  </a:moveTo>
                  <a:lnTo>
                    <a:pt x="539" y="125"/>
                  </a:lnTo>
                  <a:cubicBezTo>
                    <a:pt x="539" y="125"/>
                    <a:pt x="539" y="125"/>
                    <a:pt x="0" y="56"/>
                  </a:cubicBezTo>
                  <a:cubicBezTo>
                    <a:pt x="111" y="0"/>
                    <a:pt x="332" y="0"/>
                    <a:pt x="332" y="0"/>
                  </a:cubicBezTo>
                  <a:cubicBezTo>
                    <a:pt x="332" y="0"/>
                    <a:pt x="332" y="0"/>
                    <a:pt x="664" y="69"/>
                  </a:cubicBezTo>
                  <a:lnTo>
                    <a:pt x="664" y="69"/>
                  </a:lnTo>
                </a:path>
              </a:pathLst>
            </a:custGeom>
            <a:solidFill>
              <a:srgbClr val="FED6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06" name="Google Shape;1106;p17"/>
            <p:cNvSpPr/>
            <p:nvPr/>
          </p:nvSpPr>
          <p:spPr>
            <a:xfrm>
              <a:off x="1022350" y="3944938"/>
              <a:ext cx="279400" cy="153987"/>
            </a:xfrm>
            <a:custGeom>
              <a:avLst/>
              <a:gdLst/>
              <a:ahLst/>
              <a:cxnLst/>
              <a:rect l="l" t="t" r="r" b="b"/>
              <a:pathLst>
                <a:path w="775" h="426" extrusionOk="0">
                  <a:moveTo>
                    <a:pt x="761" y="9"/>
                  </a:moveTo>
                  <a:cubicBezTo>
                    <a:pt x="747" y="9"/>
                    <a:pt x="733" y="23"/>
                    <a:pt x="719" y="37"/>
                  </a:cubicBezTo>
                  <a:cubicBezTo>
                    <a:pt x="719" y="37"/>
                    <a:pt x="706" y="51"/>
                    <a:pt x="691" y="51"/>
                  </a:cubicBezTo>
                  <a:cubicBezTo>
                    <a:pt x="679" y="57"/>
                    <a:pt x="670" y="62"/>
                    <a:pt x="664" y="67"/>
                  </a:cubicBezTo>
                  <a:cubicBezTo>
                    <a:pt x="664" y="66"/>
                    <a:pt x="664" y="66"/>
                    <a:pt x="664" y="65"/>
                  </a:cubicBezTo>
                  <a:lnTo>
                    <a:pt x="525" y="148"/>
                  </a:lnTo>
                  <a:lnTo>
                    <a:pt x="221" y="300"/>
                  </a:lnTo>
                  <a:lnTo>
                    <a:pt x="166" y="341"/>
                  </a:lnTo>
                  <a:lnTo>
                    <a:pt x="0" y="425"/>
                  </a:lnTo>
                  <a:cubicBezTo>
                    <a:pt x="0" y="425"/>
                    <a:pt x="55" y="383"/>
                    <a:pt x="138" y="341"/>
                  </a:cubicBezTo>
                  <a:cubicBezTo>
                    <a:pt x="166" y="314"/>
                    <a:pt x="221" y="286"/>
                    <a:pt x="263" y="259"/>
                  </a:cubicBezTo>
                  <a:cubicBezTo>
                    <a:pt x="290" y="244"/>
                    <a:pt x="318" y="231"/>
                    <a:pt x="346" y="217"/>
                  </a:cubicBezTo>
                  <a:cubicBezTo>
                    <a:pt x="374" y="203"/>
                    <a:pt x="401" y="189"/>
                    <a:pt x="428" y="175"/>
                  </a:cubicBezTo>
                  <a:cubicBezTo>
                    <a:pt x="456" y="162"/>
                    <a:pt x="484" y="148"/>
                    <a:pt x="498" y="134"/>
                  </a:cubicBezTo>
                  <a:cubicBezTo>
                    <a:pt x="525" y="120"/>
                    <a:pt x="553" y="106"/>
                    <a:pt x="581" y="93"/>
                  </a:cubicBezTo>
                  <a:cubicBezTo>
                    <a:pt x="636" y="65"/>
                    <a:pt x="678" y="51"/>
                    <a:pt x="719" y="23"/>
                  </a:cubicBezTo>
                  <a:cubicBezTo>
                    <a:pt x="737" y="13"/>
                    <a:pt x="756" y="5"/>
                    <a:pt x="774" y="0"/>
                  </a:cubicBezTo>
                  <a:cubicBezTo>
                    <a:pt x="770" y="2"/>
                    <a:pt x="765" y="4"/>
                    <a:pt x="761" y="9"/>
                  </a:cubicBezTo>
                </a:path>
              </a:pathLst>
            </a:custGeom>
            <a:solidFill>
              <a:srgbClr val="F8C9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07" name="Google Shape;1107;p17"/>
            <p:cNvSpPr/>
            <p:nvPr/>
          </p:nvSpPr>
          <p:spPr>
            <a:xfrm>
              <a:off x="1255713" y="3929063"/>
              <a:ext cx="74612" cy="44450"/>
            </a:xfrm>
            <a:custGeom>
              <a:avLst/>
              <a:gdLst/>
              <a:ahLst/>
              <a:cxnLst/>
              <a:rect l="l" t="t" r="r" b="b"/>
              <a:pathLst>
                <a:path w="208" h="125" extrusionOk="0">
                  <a:moveTo>
                    <a:pt x="207" y="0"/>
                  </a:moveTo>
                  <a:cubicBezTo>
                    <a:pt x="207" y="0"/>
                    <a:pt x="194" y="28"/>
                    <a:pt x="152" y="42"/>
                  </a:cubicBezTo>
                  <a:lnTo>
                    <a:pt x="68" y="84"/>
                  </a:lnTo>
                  <a:cubicBezTo>
                    <a:pt x="111" y="62"/>
                    <a:pt x="99" y="68"/>
                    <a:pt x="42" y="97"/>
                  </a:cubicBezTo>
                  <a:cubicBezTo>
                    <a:pt x="75" y="80"/>
                    <a:pt x="67" y="84"/>
                    <a:pt x="30" y="102"/>
                  </a:cubicBezTo>
                  <a:cubicBezTo>
                    <a:pt x="45" y="95"/>
                    <a:pt x="30" y="102"/>
                    <a:pt x="14" y="111"/>
                  </a:cubicBezTo>
                  <a:cubicBezTo>
                    <a:pt x="14" y="112"/>
                    <a:pt x="14" y="112"/>
                    <a:pt x="14" y="113"/>
                  </a:cubicBezTo>
                  <a:cubicBezTo>
                    <a:pt x="18" y="110"/>
                    <a:pt x="24" y="106"/>
                    <a:pt x="30" y="102"/>
                  </a:cubicBezTo>
                  <a:cubicBezTo>
                    <a:pt x="34" y="101"/>
                    <a:pt x="37" y="99"/>
                    <a:pt x="41" y="97"/>
                  </a:cubicBezTo>
                  <a:cubicBezTo>
                    <a:pt x="41" y="97"/>
                    <a:pt x="42" y="97"/>
                    <a:pt x="42" y="97"/>
                  </a:cubicBezTo>
                  <a:cubicBezTo>
                    <a:pt x="54" y="96"/>
                    <a:pt x="65" y="87"/>
                    <a:pt x="68" y="84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83" y="69"/>
                    <a:pt x="97" y="55"/>
                    <a:pt x="111" y="55"/>
                  </a:cubicBezTo>
                  <a:cubicBezTo>
                    <a:pt x="125" y="42"/>
                    <a:pt x="138" y="42"/>
                    <a:pt x="152" y="42"/>
                  </a:cubicBezTo>
                  <a:cubicBezTo>
                    <a:pt x="194" y="14"/>
                    <a:pt x="207" y="0"/>
                    <a:pt x="207" y="0"/>
                  </a:cubicBezTo>
                  <a:close/>
                  <a:moveTo>
                    <a:pt x="0" y="124"/>
                  </a:moveTo>
                  <a:cubicBezTo>
                    <a:pt x="0" y="124"/>
                    <a:pt x="5" y="119"/>
                    <a:pt x="14" y="113"/>
                  </a:cubicBezTo>
                  <a:cubicBezTo>
                    <a:pt x="12" y="124"/>
                    <a:pt x="0" y="124"/>
                    <a:pt x="0" y="124"/>
                  </a:cubicBezTo>
                  <a:close/>
                </a:path>
              </a:pathLst>
            </a:custGeom>
            <a:solidFill>
              <a:srgbClr val="F1BE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08" name="Google Shape;1108;p17"/>
            <p:cNvSpPr/>
            <p:nvPr/>
          </p:nvSpPr>
          <p:spPr>
            <a:xfrm>
              <a:off x="1022350" y="3943350"/>
              <a:ext cx="288925" cy="155575"/>
            </a:xfrm>
            <a:custGeom>
              <a:avLst/>
              <a:gdLst/>
              <a:ahLst/>
              <a:cxnLst/>
              <a:rect l="l" t="t" r="r" b="b"/>
              <a:pathLst>
                <a:path w="803" h="430" extrusionOk="0">
                  <a:moveTo>
                    <a:pt x="802" y="0"/>
                  </a:moveTo>
                  <a:cubicBezTo>
                    <a:pt x="775" y="13"/>
                    <a:pt x="761" y="27"/>
                    <a:pt x="733" y="41"/>
                  </a:cubicBezTo>
                  <a:cubicBezTo>
                    <a:pt x="691" y="69"/>
                    <a:pt x="650" y="97"/>
                    <a:pt x="595" y="124"/>
                  </a:cubicBezTo>
                  <a:cubicBezTo>
                    <a:pt x="567" y="138"/>
                    <a:pt x="553" y="152"/>
                    <a:pt x="525" y="166"/>
                  </a:cubicBezTo>
                  <a:cubicBezTo>
                    <a:pt x="498" y="179"/>
                    <a:pt x="470" y="193"/>
                    <a:pt x="443" y="207"/>
                  </a:cubicBezTo>
                  <a:cubicBezTo>
                    <a:pt x="415" y="221"/>
                    <a:pt x="387" y="235"/>
                    <a:pt x="359" y="248"/>
                  </a:cubicBezTo>
                  <a:cubicBezTo>
                    <a:pt x="332" y="263"/>
                    <a:pt x="304" y="276"/>
                    <a:pt x="277" y="290"/>
                  </a:cubicBezTo>
                  <a:cubicBezTo>
                    <a:pt x="235" y="318"/>
                    <a:pt x="180" y="345"/>
                    <a:pt x="138" y="359"/>
                  </a:cubicBezTo>
                  <a:cubicBezTo>
                    <a:pt x="55" y="401"/>
                    <a:pt x="0" y="429"/>
                    <a:pt x="0" y="429"/>
                  </a:cubicBezTo>
                  <a:lnTo>
                    <a:pt x="0" y="429"/>
                  </a:lnTo>
                  <a:cubicBezTo>
                    <a:pt x="0" y="429"/>
                    <a:pt x="0" y="429"/>
                    <a:pt x="166" y="345"/>
                  </a:cubicBezTo>
                  <a:cubicBezTo>
                    <a:pt x="166" y="345"/>
                    <a:pt x="166" y="345"/>
                    <a:pt x="221" y="304"/>
                  </a:cubicBezTo>
                  <a:cubicBezTo>
                    <a:pt x="221" y="304"/>
                    <a:pt x="221" y="304"/>
                    <a:pt x="525" y="152"/>
                  </a:cubicBezTo>
                  <a:lnTo>
                    <a:pt x="525" y="152"/>
                  </a:lnTo>
                  <a:cubicBezTo>
                    <a:pt x="525" y="152"/>
                    <a:pt x="525" y="152"/>
                    <a:pt x="664" y="69"/>
                  </a:cubicBezTo>
                  <a:cubicBezTo>
                    <a:pt x="664" y="69"/>
                    <a:pt x="664" y="69"/>
                    <a:pt x="802" y="0"/>
                  </a:cubicBezTo>
                  <a:lnTo>
                    <a:pt x="802" y="0"/>
                  </a:lnTo>
                </a:path>
              </a:pathLst>
            </a:custGeom>
            <a:solidFill>
              <a:srgbClr val="F8C9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09" name="Google Shape;1109;p17"/>
            <p:cNvSpPr/>
            <p:nvPr/>
          </p:nvSpPr>
          <p:spPr>
            <a:xfrm>
              <a:off x="1077913" y="4032250"/>
              <a:ext cx="309562" cy="165100"/>
            </a:xfrm>
            <a:custGeom>
              <a:avLst/>
              <a:gdLst/>
              <a:ahLst/>
              <a:cxnLst/>
              <a:rect l="l" t="t" r="r" b="b"/>
              <a:pathLst>
                <a:path w="858" h="457" extrusionOk="0">
                  <a:moveTo>
                    <a:pt x="857" y="0"/>
                  </a:moveTo>
                  <a:cubicBezTo>
                    <a:pt x="857" y="0"/>
                    <a:pt x="801" y="28"/>
                    <a:pt x="732" y="70"/>
                  </a:cubicBezTo>
                  <a:cubicBezTo>
                    <a:pt x="691" y="97"/>
                    <a:pt x="635" y="125"/>
                    <a:pt x="594" y="153"/>
                  </a:cubicBezTo>
                  <a:cubicBezTo>
                    <a:pt x="566" y="167"/>
                    <a:pt x="538" y="181"/>
                    <a:pt x="511" y="194"/>
                  </a:cubicBezTo>
                  <a:cubicBezTo>
                    <a:pt x="483" y="208"/>
                    <a:pt x="469" y="222"/>
                    <a:pt x="442" y="236"/>
                  </a:cubicBezTo>
                  <a:cubicBezTo>
                    <a:pt x="414" y="250"/>
                    <a:pt x="387" y="263"/>
                    <a:pt x="359" y="277"/>
                  </a:cubicBezTo>
                  <a:cubicBezTo>
                    <a:pt x="331" y="305"/>
                    <a:pt x="303" y="305"/>
                    <a:pt x="275" y="319"/>
                  </a:cubicBezTo>
                  <a:cubicBezTo>
                    <a:pt x="221" y="347"/>
                    <a:pt x="179" y="374"/>
                    <a:pt x="137" y="388"/>
                  </a:cubicBezTo>
                  <a:cubicBezTo>
                    <a:pt x="60" y="426"/>
                    <a:pt x="7" y="452"/>
                    <a:pt x="0" y="456"/>
                  </a:cubicBezTo>
                  <a:cubicBezTo>
                    <a:pt x="5" y="454"/>
                    <a:pt x="31" y="440"/>
                    <a:pt x="68" y="416"/>
                  </a:cubicBezTo>
                  <a:lnTo>
                    <a:pt x="345" y="263"/>
                  </a:lnTo>
                  <a:lnTo>
                    <a:pt x="663" y="97"/>
                  </a:lnTo>
                  <a:lnTo>
                    <a:pt x="843" y="0"/>
                  </a:lnTo>
                  <a:lnTo>
                    <a:pt x="857" y="0"/>
                  </a:lnTo>
                </a:path>
              </a:pathLst>
            </a:custGeom>
            <a:solidFill>
              <a:srgbClr val="F8C9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10" name="Google Shape;1110;p17"/>
            <p:cNvSpPr/>
            <p:nvPr/>
          </p:nvSpPr>
          <p:spPr>
            <a:xfrm>
              <a:off x="1101725" y="4035425"/>
              <a:ext cx="274638" cy="147638"/>
            </a:xfrm>
            <a:custGeom>
              <a:avLst/>
              <a:gdLst/>
              <a:ahLst/>
              <a:cxnLst/>
              <a:rect l="l" t="t" r="r" b="b"/>
              <a:pathLst>
                <a:path w="763" h="410" extrusionOk="0">
                  <a:moveTo>
                    <a:pt x="595" y="90"/>
                  </a:moveTo>
                  <a:lnTo>
                    <a:pt x="277" y="256"/>
                  </a:lnTo>
                  <a:lnTo>
                    <a:pt x="0" y="409"/>
                  </a:lnTo>
                  <a:cubicBezTo>
                    <a:pt x="14" y="395"/>
                    <a:pt x="42" y="381"/>
                    <a:pt x="56" y="367"/>
                  </a:cubicBezTo>
                  <a:cubicBezTo>
                    <a:pt x="97" y="340"/>
                    <a:pt x="138" y="326"/>
                    <a:pt x="194" y="298"/>
                  </a:cubicBezTo>
                  <a:cubicBezTo>
                    <a:pt x="222" y="284"/>
                    <a:pt x="249" y="256"/>
                    <a:pt x="277" y="243"/>
                  </a:cubicBezTo>
                  <a:cubicBezTo>
                    <a:pt x="304" y="229"/>
                    <a:pt x="319" y="215"/>
                    <a:pt x="346" y="201"/>
                  </a:cubicBezTo>
                  <a:cubicBezTo>
                    <a:pt x="374" y="187"/>
                    <a:pt x="401" y="174"/>
                    <a:pt x="429" y="160"/>
                  </a:cubicBezTo>
                  <a:cubicBezTo>
                    <a:pt x="457" y="146"/>
                    <a:pt x="485" y="132"/>
                    <a:pt x="512" y="118"/>
                  </a:cubicBezTo>
                  <a:cubicBezTo>
                    <a:pt x="567" y="90"/>
                    <a:pt x="609" y="77"/>
                    <a:pt x="651" y="49"/>
                  </a:cubicBezTo>
                  <a:cubicBezTo>
                    <a:pt x="682" y="36"/>
                    <a:pt x="707" y="27"/>
                    <a:pt x="727" y="19"/>
                  </a:cubicBezTo>
                  <a:cubicBezTo>
                    <a:pt x="762" y="0"/>
                    <a:pt x="727" y="19"/>
                    <a:pt x="595" y="90"/>
                  </a:cubicBezTo>
                </a:path>
              </a:pathLst>
            </a:custGeom>
            <a:solidFill>
              <a:srgbClr val="F8C9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11" name="Google Shape;1111;p17"/>
            <p:cNvSpPr/>
            <p:nvPr/>
          </p:nvSpPr>
          <p:spPr>
            <a:xfrm>
              <a:off x="1211263" y="4127500"/>
              <a:ext cx="228600" cy="127000"/>
            </a:xfrm>
            <a:custGeom>
              <a:avLst/>
              <a:gdLst/>
              <a:ahLst/>
              <a:cxnLst/>
              <a:rect l="l" t="t" r="r" b="b"/>
              <a:pathLst>
                <a:path w="637" h="353" extrusionOk="0">
                  <a:moveTo>
                    <a:pt x="636" y="0"/>
                  </a:moveTo>
                  <a:lnTo>
                    <a:pt x="608" y="28"/>
                  </a:lnTo>
                  <a:cubicBezTo>
                    <a:pt x="567" y="42"/>
                    <a:pt x="525" y="70"/>
                    <a:pt x="484" y="97"/>
                  </a:cubicBezTo>
                  <a:cubicBezTo>
                    <a:pt x="456" y="111"/>
                    <a:pt x="442" y="125"/>
                    <a:pt x="415" y="139"/>
                  </a:cubicBezTo>
                  <a:cubicBezTo>
                    <a:pt x="387" y="153"/>
                    <a:pt x="373" y="166"/>
                    <a:pt x="346" y="180"/>
                  </a:cubicBezTo>
                  <a:cubicBezTo>
                    <a:pt x="318" y="180"/>
                    <a:pt x="290" y="194"/>
                    <a:pt x="276" y="208"/>
                  </a:cubicBezTo>
                  <a:cubicBezTo>
                    <a:pt x="249" y="222"/>
                    <a:pt x="221" y="236"/>
                    <a:pt x="193" y="250"/>
                  </a:cubicBezTo>
                  <a:cubicBezTo>
                    <a:pt x="152" y="277"/>
                    <a:pt x="110" y="291"/>
                    <a:pt x="69" y="319"/>
                  </a:cubicBezTo>
                  <a:cubicBezTo>
                    <a:pt x="61" y="321"/>
                    <a:pt x="54" y="323"/>
                    <a:pt x="47" y="326"/>
                  </a:cubicBezTo>
                  <a:cubicBezTo>
                    <a:pt x="0" y="352"/>
                    <a:pt x="47" y="326"/>
                    <a:pt x="262" y="208"/>
                  </a:cubicBezTo>
                  <a:lnTo>
                    <a:pt x="567" y="42"/>
                  </a:lnTo>
                  <a:lnTo>
                    <a:pt x="636" y="0"/>
                  </a:lnTo>
                </a:path>
              </a:pathLst>
            </a:custGeom>
            <a:solidFill>
              <a:srgbClr val="F8C9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12" name="Google Shape;1112;p17"/>
            <p:cNvSpPr/>
            <p:nvPr/>
          </p:nvSpPr>
          <p:spPr>
            <a:xfrm>
              <a:off x="1192213" y="4106863"/>
              <a:ext cx="284162" cy="155575"/>
            </a:xfrm>
            <a:custGeom>
              <a:avLst/>
              <a:gdLst/>
              <a:ahLst/>
              <a:cxnLst/>
              <a:rect l="l" t="t" r="r" b="b"/>
              <a:pathLst>
                <a:path w="789" h="430" extrusionOk="0">
                  <a:moveTo>
                    <a:pt x="788" y="0"/>
                  </a:moveTo>
                  <a:cubicBezTo>
                    <a:pt x="788" y="0"/>
                    <a:pt x="747" y="28"/>
                    <a:pt x="692" y="55"/>
                  </a:cubicBezTo>
                  <a:cubicBezTo>
                    <a:pt x="692" y="55"/>
                    <a:pt x="692" y="55"/>
                    <a:pt x="623" y="97"/>
                  </a:cubicBezTo>
                  <a:lnTo>
                    <a:pt x="623" y="97"/>
                  </a:lnTo>
                  <a:cubicBezTo>
                    <a:pt x="623" y="97"/>
                    <a:pt x="623" y="97"/>
                    <a:pt x="318" y="263"/>
                  </a:cubicBezTo>
                  <a:cubicBezTo>
                    <a:pt x="318" y="263"/>
                    <a:pt x="318" y="263"/>
                    <a:pt x="42" y="415"/>
                  </a:cubicBezTo>
                  <a:cubicBezTo>
                    <a:pt x="42" y="415"/>
                    <a:pt x="42" y="415"/>
                    <a:pt x="28" y="415"/>
                  </a:cubicBezTo>
                  <a:cubicBezTo>
                    <a:pt x="14" y="415"/>
                    <a:pt x="0" y="429"/>
                    <a:pt x="0" y="429"/>
                  </a:cubicBezTo>
                  <a:cubicBezTo>
                    <a:pt x="0" y="429"/>
                    <a:pt x="42" y="387"/>
                    <a:pt x="111" y="346"/>
                  </a:cubicBezTo>
                  <a:cubicBezTo>
                    <a:pt x="152" y="332"/>
                    <a:pt x="194" y="305"/>
                    <a:pt x="236" y="277"/>
                  </a:cubicBezTo>
                  <a:cubicBezTo>
                    <a:pt x="263" y="263"/>
                    <a:pt x="291" y="249"/>
                    <a:pt x="305" y="235"/>
                  </a:cubicBezTo>
                  <a:cubicBezTo>
                    <a:pt x="332" y="221"/>
                    <a:pt x="360" y="208"/>
                    <a:pt x="387" y="194"/>
                  </a:cubicBezTo>
                  <a:cubicBezTo>
                    <a:pt x="402" y="180"/>
                    <a:pt x="429" y="180"/>
                    <a:pt x="457" y="166"/>
                  </a:cubicBezTo>
                  <a:cubicBezTo>
                    <a:pt x="484" y="152"/>
                    <a:pt x="498" y="139"/>
                    <a:pt x="526" y="125"/>
                  </a:cubicBezTo>
                  <a:cubicBezTo>
                    <a:pt x="567" y="97"/>
                    <a:pt x="623" y="83"/>
                    <a:pt x="650" y="55"/>
                  </a:cubicBezTo>
                  <a:cubicBezTo>
                    <a:pt x="734" y="28"/>
                    <a:pt x="788" y="0"/>
                    <a:pt x="788" y="0"/>
                  </a:cubicBezTo>
                  <a:lnTo>
                    <a:pt x="788" y="0"/>
                  </a:lnTo>
                </a:path>
              </a:pathLst>
            </a:custGeom>
            <a:solidFill>
              <a:srgbClr val="F8C9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13" name="Google Shape;1113;p17"/>
            <p:cNvSpPr/>
            <p:nvPr/>
          </p:nvSpPr>
          <p:spPr>
            <a:xfrm>
              <a:off x="1660525" y="3451225"/>
              <a:ext cx="528638" cy="561975"/>
            </a:xfrm>
            <a:custGeom>
              <a:avLst/>
              <a:gdLst/>
              <a:ahLst/>
              <a:cxnLst/>
              <a:rect l="l" t="t" r="r" b="b"/>
              <a:pathLst>
                <a:path w="1467" h="1562" extrusionOk="0">
                  <a:moveTo>
                    <a:pt x="1466" y="994"/>
                  </a:moveTo>
                  <a:lnTo>
                    <a:pt x="1461" y="1046"/>
                  </a:lnTo>
                  <a:lnTo>
                    <a:pt x="470" y="1561"/>
                  </a:lnTo>
                  <a:lnTo>
                    <a:pt x="0" y="635"/>
                  </a:lnTo>
                  <a:lnTo>
                    <a:pt x="1244" y="0"/>
                  </a:lnTo>
                  <a:lnTo>
                    <a:pt x="1281" y="70"/>
                  </a:lnTo>
                  <a:lnTo>
                    <a:pt x="1418" y="515"/>
                  </a:lnTo>
                  <a:lnTo>
                    <a:pt x="1466" y="994"/>
                  </a:lnTo>
                </a:path>
              </a:pathLst>
            </a:custGeom>
            <a:solidFill>
              <a:srgbClr val="F9B4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14" name="Google Shape;1114;p17"/>
            <p:cNvSpPr/>
            <p:nvPr/>
          </p:nvSpPr>
          <p:spPr>
            <a:xfrm>
              <a:off x="492125" y="3360738"/>
              <a:ext cx="544513" cy="598487"/>
            </a:xfrm>
            <a:custGeom>
              <a:avLst/>
              <a:gdLst/>
              <a:ahLst/>
              <a:cxnLst/>
              <a:rect l="l" t="t" r="r" b="b"/>
              <a:pathLst>
                <a:path w="1513" h="1662" extrusionOk="0">
                  <a:moveTo>
                    <a:pt x="25" y="767"/>
                  </a:moveTo>
                  <a:lnTo>
                    <a:pt x="164" y="322"/>
                  </a:lnTo>
                  <a:lnTo>
                    <a:pt x="338" y="0"/>
                  </a:lnTo>
                  <a:lnTo>
                    <a:pt x="1512" y="803"/>
                  </a:lnTo>
                  <a:lnTo>
                    <a:pt x="931" y="1661"/>
                  </a:lnTo>
                  <a:lnTo>
                    <a:pt x="0" y="1017"/>
                  </a:lnTo>
                  <a:lnTo>
                    <a:pt x="25" y="7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15" name="Google Shape;1012;p17">
            <a:extLst>
              <a:ext uri="{FF2B5EF4-FFF2-40B4-BE49-F238E27FC236}">
                <a16:creationId xmlns:a16="http://schemas.microsoft.com/office/drawing/2014/main" id="{DF19D494-5AAD-45A4-A464-F303FAE565CD}"/>
              </a:ext>
            </a:extLst>
          </p:cNvPr>
          <p:cNvSpPr txBox="1"/>
          <p:nvPr/>
        </p:nvSpPr>
        <p:spPr>
          <a:xfrm>
            <a:off x="13048361" y="6457464"/>
            <a:ext cx="9026372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None/>
            </a:pPr>
            <a:r>
              <a:rPr lang="en-US" sz="4000" b="1" i="0" u="none" dirty="0">
                <a:solidFill>
                  <a:schemeClr val="accent6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To provide workplaces for ninjas “illegal individual miners”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6" name="Google Shape;1017;p17">
            <a:extLst>
              <a:ext uri="{FF2B5EF4-FFF2-40B4-BE49-F238E27FC236}">
                <a16:creationId xmlns:a16="http://schemas.microsoft.com/office/drawing/2014/main" id="{E0F9D75B-89E9-4941-9A93-81FB462EC9A6}"/>
              </a:ext>
            </a:extLst>
          </p:cNvPr>
          <p:cNvSpPr txBox="1"/>
          <p:nvPr/>
        </p:nvSpPr>
        <p:spPr>
          <a:xfrm>
            <a:off x="13048362" y="8121094"/>
            <a:ext cx="9933558" cy="1920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10000"/>
              </a:lnSpc>
              <a:buClr>
                <a:schemeClr val="dk1"/>
              </a:buClr>
              <a:buSzPts val="2800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 economy of Mongolia is traditionally based on agriculture and livestock. Thus, support “ninjas” to work in the field of agriculture.</a:t>
            </a:r>
            <a:endParaRPr sz="36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DCFFD30-CDF4-481D-B3E6-72B411D268CB}"/>
              </a:ext>
            </a:extLst>
          </p:cNvPr>
          <p:cNvCxnSpPr/>
          <p:nvPr/>
        </p:nvCxnSpPr>
        <p:spPr>
          <a:xfrm>
            <a:off x="12188825" y="2278097"/>
            <a:ext cx="0" cy="915190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52FA2B-3D32-4324-ABF4-792F32B6E79E}"/>
              </a:ext>
            </a:extLst>
          </p:cNvPr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E95173-D240-45E6-BD01-8BD719EDEBB7}"/>
              </a:ext>
            </a:extLst>
          </p:cNvPr>
          <p:cNvGrpSpPr/>
          <p:nvPr/>
        </p:nvGrpSpPr>
        <p:grpSpPr>
          <a:xfrm>
            <a:off x="3779520" y="2385029"/>
            <a:ext cx="4718416" cy="4676231"/>
            <a:chOff x="4498626" y="5236883"/>
            <a:chExt cx="4297622" cy="4608623"/>
          </a:xfrm>
        </p:grpSpPr>
        <p:grpSp>
          <p:nvGrpSpPr>
            <p:cNvPr id="2780" name="Google Shape;2780;p46"/>
            <p:cNvGrpSpPr/>
            <p:nvPr/>
          </p:nvGrpSpPr>
          <p:grpSpPr>
            <a:xfrm>
              <a:off x="4498626" y="5236883"/>
              <a:ext cx="4297622" cy="4608623"/>
              <a:chOff x="4148123" y="5280072"/>
              <a:chExt cx="5069598" cy="5436335"/>
            </a:xfrm>
          </p:grpSpPr>
          <p:pic>
            <p:nvPicPr>
              <p:cNvPr id="2781" name="Google Shape;2781;p4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153927" y="8990587"/>
                <a:ext cx="675946" cy="153885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88" name="Google Shape;2788;p4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86769" y="8199586"/>
                <a:ext cx="683137" cy="15460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89" name="Google Shape;2789;p4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673060" y="6042310"/>
                <a:ext cx="675946" cy="15460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90" name="Google Shape;2790;p4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189882" y="5402318"/>
                <a:ext cx="683137" cy="15460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94" name="Google Shape;2794;p46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4148123" y="7063420"/>
                <a:ext cx="611228" cy="15963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97" name="Google Shape;2797;p46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6247871" y="5323218"/>
                <a:ext cx="618419" cy="15963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98" name="Google Shape;2798;p46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5313052" y="5280072"/>
                <a:ext cx="611228" cy="15963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99" name="Google Shape;2799;p46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7930546" y="8134867"/>
                <a:ext cx="611228" cy="15963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01" name="Google Shape;2801;p46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6183153" y="9127214"/>
                <a:ext cx="611228" cy="158919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04" name="Google Shape;2804;p46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5356197" y="8940250"/>
                <a:ext cx="675946" cy="15460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07" name="Google Shape;2807;p46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7930546" y="5869728"/>
                <a:ext cx="611228" cy="15963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09" name="Google Shape;2809;p46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8541775" y="6984320"/>
                <a:ext cx="675946" cy="153885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" name="Graphic 2" descr="Tree With Roots">
              <a:extLst>
                <a:ext uri="{FF2B5EF4-FFF2-40B4-BE49-F238E27FC236}">
                  <a16:creationId xmlns:a16="http://schemas.microsoft.com/office/drawing/2014/main" id="{6A3406EB-8DAE-4B2E-9A65-60B9A5C80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939427" y="6793093"/>
              <a:ext cx="1265786" cy="1528395"/>
            </a:xfrm>
            <a:prstGeom prst="rect">
              <a:avLst/>
            </a:prstGeom>
          </p:spPr>
        </p:pic>
      </p:grpSp>
      <p:sp>
        <p:nvSpPr>
          <p:cNvPr id="56" name="Google Shape;1012;p17">
            <a:extLst>
              <a:ext uri="{FF2B5EF4-FFF2-40B4-BE49-F238E27FC236}">
                <a16:creationId xmlns:a16="http://schemas.microsoft.com/office/drawing/2014/main" id="{86DC3615-CF7F-4507-98B2-B5FD14CD8A9A}"/>
              </a:ext>
            </a:extLst>
          </p:cNvPr>
          <p:cNvSpPr txBox="1"/>
          <p:nvPr/>
        </p:nvSpPr>
        <p:spPr>
          <a:xfrm>
            <a:off x="1676190" y="7493784"/>
            <a:ext cx="9026372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lvl="0" algn="ctr">
              <a:buClr>
                <a:schemeClr val="dk1"/>
              </a:buClr>
              <a:buSzPts val="4000"/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To increase the number of environmental specialists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7" name="Google Shape;1017;p17">
            <a:extLst>
              <a:ext uri="{FF2B5EF4-FFF2-40B4-BE49-F238E27FC236}">
                <a16:creationId xmlns:a16="http://schemas.microsoft.com/office/drawing/2014/main" id="{43FA5959-0C5C-4912-A4AB-43D92AA7AC18}"/>
              </a:ext>
            </a:extLst>
          </p:cNvPr>
          <p:cNvSpPr txBox="1"/>
          <p:nvPr/>
        </p:nvSpPr>
        <p:spPr>
          <a:xfrm>
            <a:off x="1980991" y="9157414"/>
            <a:ext cx="8607108" cy="1920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600" b="0" i="0" u="none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tate needs to consider importance of environment and promote professions related to environment for young pupils</a:t>
            </a:r>
            <a:endParaRPr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Graphic 6" descr="Care">
            <a:extLst>
              <a:ext uri="{FF2B5EF4-FFF2-40B4-BE49-F238E27FC236}">
                <a16:creationId xmlns:a16="http://schemas.microsoft.com/office/drawing/2014/main" id="{2EF3A992-3481-4A50-834E-F83545182E7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5753516" y="2725429"/>
            <a:ext cx="3760382" cy="3760382"/>
          </a:xfrm>
          <a:prstGeom prst="rect">
            <a:avLst/>
          </a:prstGeom>
        </p:spPr>
      </p:pic>
      <p:sp>
        <p:nvSpPr>
          <p:cNvPr id="62" name="Google Shape;1012;p17">
            <a:extLst>
              <a:ext uri="{FF2B5EF4-FFF2-40B4-BE49-F238E27FC236}">
                <a16:creationId xmlns:a16="http://schemas.microsoft.com/office/drawing/2014/main" id="{F20EB40D-EB99-40A9-B5D4-BCA84C51C67A}"/>
              </a:ext>
            </a:extLst>
          </p:cNvPr>
          <p:cNvSpPr txBox="1"/>
          <p:nvPr/>
        </p:nvSpPr>
        <p:spPr>
          <a:xfrm>
            <a:off x="13481344" y="7186008"/>
            <a:ext cx="9026372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lvl="0" algn="ctr">
              <a:buClr>
                <a:schemeClr val="dk1"/>
              </a:buClr>
              <a:buSzPts val="4000"/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To seek financial aid for restoration work in the destructed area from possible funds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3" name="Google Shape;1017;p17">
            <a:extLst>
              <a:ext uri="{FF2B5EF4-FFF2-40B4-BE49-F238E27FC236}">
                <a16:creationId xmlns:a16="http://schemas.microsoft.com/office/drawing/2014/main" id="{1F90EB90-06B8-4783-993C-7CAADAAFC771}"/>
              </a:ext>
            </a:extLst>
          </p:cNvPr>
          <p:cNvSpPr txBox="1"/>
          <p:nvPr/>
        </p:nvSpPr>
        <p:spPr>
          <a:xfrm>
            <a:off x="13786145" y="9157414"/>
            <a:ext cx="8607108" cy="1920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Locals, administration sectors could write project proposals of restoration area for international funds</a:t>
            </a:r>
            <a:endParaRPr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6925E49-8DAD-4C30-A626-B36E1C4FC2AA}"/>
              </a:ext>
            </a:extLst>
          </p:cNvPr>
          <p:cNvCxnSpPr/>
          <p:nvPr/>
        </p:nvCxnSpPr>
        <p:spPr>
          <a:xfrm>
            <a:off x="12188825" y="2278097"/>
            <a:ext cx="0" cy="915190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" name="Google Shape;5212;p93"/>
          <p:cNvSpPr txBox="1"/>
          <p:nvPr/>
        </p:nvSpPr>
        <p:spPr>
          <a:xfrm flipH="1">
            <a:off x="1" y="7820025"/>
            <a:ext cx="24377649" cy="5895975"/>
          </a:xfrm>
          <a:prstGeom prst="rect">
            <a:avLst/>
          </a:prstGeom>
          <a:solidFill>
            <a:srgbClr val="19232E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214" name="Google Shape;5214;p93"/>
          <p:cNvSpPr txBox="1"/>
          <p:nvPr/>
        </p:nvSpPr>
        <p:spPr>
          <a:xfrm>
            <a:off x="9110662" y="10814050"/>
            <a:ext cx="6132512" cy="274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121875" rIns="243775" bIns="121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Lato"/>
              <a:buNone/>
            </a:pPr>
            <a:r>
              <a:rPr lang="en-US" sz="3200" b="1" i="0" u="none" dirty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Bayartulga Altankhuyag</a:t>
            </a:r>
            <a:endParaRPr sz="2700" b="1" i="0" u="none" dirty="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r>
              <a:rPr lang="en-US" sz="2700" b="0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yaltankh@mendelu.cz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endParaRPr sz="2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216" name="Google Shape;5216;p93"/>
          <p:cNvGrpSpPr/>
          <p:nvPr/>
        </p:nvGrpSpPr>
        <p:grpSpPr>
          <a:xfrm>
            <a:off x="1739900" y="8218487"/>
            <a:ext cx="20937537" cy="1831011"/>
            <a:chOff x="1739573" y="511491"/>
            <a:chExt cx="20937538" cy="1831301"/>
          </a:xfrm>
        </p:grpSpPr>
        <p:sp>
          <p:nvSpPr>
            <p:cNvPr id="5217" name="Google Shape;5217;p93"/>
            <p:cNvSpPr txBox="1"/>
            <p:nvPr/>
          </p:nvSpPr>
          <p:spPr>
            <a:xfrm>
              <a:off x="1739573" y="511491"/>
              <a:ext cx="20937538" cy="14467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800"/>
                <a:buFont typeface="Lato"/>
                <a:buNone/>
              </a:pPr>
              <a:r>
                <a:rPr lang="en-US" sz="8800" b="1" i="0" u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THANK YOU FOR THE ATTENTION</a:t>
              </a:r>
              <a:endParaRPr dirty="0"/>
            </a:p>
          </p:txBody>
        </p:sp>
        <p:grpSp>
          <p:nvGrpSpPr>
            <p:cNvPr id="5218" name="Google Shape;5218;p93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5219" name="Google Shape;5219;p93"/>
              <p:cNvSpPr txBox="1"/>
              <p:nvPr/>
            </p:nvSpPr>
            <p:spPr>
              <a:xfrm rot="10800000" flipH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5220" name="Google Shape;5220;p93"/>
              <p:cNvSpPr txBox="1"/>
              <p:nvPr/>
            </p:nvSpPr>
            <p:spPr>
              <a:xfrm rot="10800000" flipH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5221" name="Google Shape;5221;p93"/>
              <p:cNvSpPr txBox="1"/>
              <p:nvPr/>
            </p:nvSpPr>
            <p:spPr>
              <a:xfrm rot="10800000" flipH="1">
                <a:off x="3025595" y="2020905"/>
                <a:ext cx="540354" cy="45719"/>
              </a:xfrm>
              <a:prstGeom prst="rect">
                <a:avLst/>
              </a:prstGeom>
              <a:solidFill>
                <a:srgbClr val="E5583A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5222" name="Google Shape;5222;p93"/>
              <p:cNvSpPr txBox="1"/>
              <p:nvPr/>
            </p:nvSpPr>
            <p:spPr>
              <a:xfrm rot="10800000" flipH="1">
                <a:off x="3641290" y="2020905"/>
                <a:ext cx="540354" cy="45719"/>
              </a:xfrm>
              <a:prstGeom prst="rect">
                <a:avLst/>
              </a:prstGeom>
              <a:solidFill>
                <a:srgbClr val="F9B439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5223" name="Google Shape;5223;p93"/>
              <p:cNvSpPr txBox="1"/>
              <p:nvPr/>
            </p:nvSpPr>
            <p:spPr>
              <a:xfrm rot="10800000" flipH="1">
                <a:off x="4256852" y="2020905"/>
                <a:ext cx="540354" cy="45719"/>
              </a:xfrm>
              <a:prstGeom prst="rect">
                <a:avLst/>
              </a:prstGeom>
              <a:solidFill>
                <a:srgbClr val="7C69A8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5224" name="Google Shape;5224;p93"/>
              <p:cNvSpPr txBox="1"/>
              <p:nvPr/>
            </p:nvSpPr>
            <p:spPr>
              <a:xfrm rot="10800000" flipH="1">
                <a:off x="4866476" y="2020905"/>
                <a:ext cx="540354" cy="45719"/>
              </a:xfrm>
              <a:prstGeom prst="rect">
                <a:avLst/>
              </a:prstGeom>
              <a:solidFill>
                <a:srgbClr val="404F64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5225" name="Google Shape;5225;p93"/>
            <p:cNvSpPr txBox="1"/>
            <p:nvPr/>
          </p:nvSpPr>
          <p:spPr>
            <a:xfrm>
              <a:off x="1739573" y="2035007"/>
              <a:ext cx="20937538" cy="3077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Calibri"/>
                <a:buNone/>
              </a:pPr>
              <a:endParaRPr dirty="0"/>
            </a:p>
          </p:txBody>
        </p:sp>
      </p:grpSp>
      <p:pic>
        <p:nvPicPr>
          <p:cNvPr id="13314" name="Picture 2" descr="Smile of Emoticon with Surgical Mask. Smile icon. Yellow Emoji ...">
            <a:extLst>
              <a:ext uri="{FF2B5EF4-FFF2-40B4-BE49-F238E27FC236}">
                <a16:creationId xmlns:a16="http://schemas.microsoft.com/office/drawing/2014/main" id="{4412FDED-DC99-482D-97F0-8A65D7B10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996" y="3525579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E4C9D4-7CFD-4DBA-971A-4BD378EF2024}"/>
              </a:ext>
            </a:extLst>
          </p:cNvPr>
          <p:cNvSpPr txBox="1"/>
          <p:nvPr/>
        </p:nvSpPr>
        <p:spPr>
          <a:xfrm>
            <a:off x="17160240" y="5577162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6"/>
                </a:solidFill>
              </a:rPr>
              <a:t>Wear facemasks and stay healthy!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C6DF1E-5DE4-4B0C-8440-863DE1628061}"/>
              </a:ext>
            </a:extLst>
          </p:cNvPr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9" name="Google Shape;499;p3"/>
          <p:cNvGrpSpPr/>
          <p:nvPr/>
        </p:nvGrpSpPr>
        <p:grpSpPr>
          <a:xfrm>
            <a:off x="8935228" y="3633787"/>
            <a:ext cx="4186237" cy="3939992"/>
            <a:chOff x="10265050" y="3890311"/>
            <a:chExt cx="4186968" cy="3941013"/>
          </a:xfrm>
        </p:grpSpPr>
        <p:sp>
          <p:nvSpPr>
            <p:cNvPr id="500" name="Google Shape;500;p3"/>
            <p:cNvSpPr/>
            <p:nvPr/>
          </p:nvSpPr>
          <p:spPr>
            <a:xfrm>
              <a:off x="11586693" y="3890311"/>
              <a:ext cx="1225296" cy="1225296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rgbClr val="E5583A"/>
            </a:solidFill>
            <a:ln>
              <a:noFill/>
            </a:ln>
          </p:spPr>
          <p:txBody>
            <a:bodyPr spcFirstLastPara="1" wrap="square" lIns="182825" tIns="91400" rIns="182825" bIns="914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501" name="Google Shape;501;p3"/>
            <p:cNvGrpSpPr/>
            <p:nvPr/>
          </p:nvGrpSpPr>
          <p:grpSpPr>
            <a:xfrm>
              <a:off x="10265050" y="5089753"/>
              <a:ext cx="4186968" cy="2741571"/>
              <a:chOff x="2685477" y="6612406"/>
              <a:chExt cx="4186968" cy="2741571"/>
            </a:xfrm>
          </p:grpSpPr>
          <p:sp>
            <p:nvSpPr>
              <p:cNvPr id="502" name="Google Shape;502;p3"/>
              <p:cNvSpPr txBox="1"/>
              <p:nvPr/>
            </p:nvSpPr>
            <p:spPr>
              <a:xfrm>
                <a:off x="2685477" y="8107462"/>
                <a:ext cx="4186968" cy="1246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25" tIns="91400" rIns="182825" bIns="914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r>
                  <a:rPr lang="en-US" sz="2600" b="0" i="0" u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Characteristics of landscape of the area</a:t>
                </a:r>
                <a:endParaRPr sz="2600" dirty="0"/>
              </a:p>
            </p:txBody>
          </p:sp>
          <p:sp>
            <p:nvSpPr>
              <p:cNvPr id="503" name="Google Shape;503;p3"/>
              <p:cNvSpPr txBox="1"/>
              <p:nvPr/>
            </p:nvSpPr>
            <p:spPr>
              <a:xfrm>
                <a:off x="3144385" y="6612406"/>
                <a:ext cx="3054048" cy="8311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25" tIns="91400" rIns="182825" bIns="914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Lato"/>
                  <a:buNone/>
                </a:pPr>
                <a:r>
                  <a:rPr lang="en-US" sz="4200" b="1" i="0" u="none" dirty="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Landscape</a:t>
                </a:r>
                <a:endParaRPr dirty="0"/>
              </a:p>
            </p:txBody>
          </p:sp>
        </p:grpSp>
        <p:sp>
          <p:nvSpPr>
            <p:cNvPr id="504" name="Google Shape;504;p3"/>
            <p:cNvSpPr txBox="1"/>
            <p:nvPr/>
          </p:nvSpPr>
          <p:spPr>
            <a:xfrm>
              <a:off x="11660880" y="4085139"/>
              <a:ext cx="1039812" cy="830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25" tIns="91400" rIns="182825" bIns="914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583A"/>
                </a:buClr>
                <a:buSzPts val="4200"/>
                <a:buFont typeface="Lato"/>
                <a:buNone/>
              </a:pPr>
              <a:r>
                <a:rPr lang="en-US" sz="4200" b="1" i="0" u="none">
                  <a:solidFill>
                    <a:srgbClr val="E5583A"/>
                  </a:solidFill>
                  <a:latin typeface="Lato"/>
                  <a:ea typeface="Lato"/>
                  <a:cs typeface="Lato"/>
                  <a:sym typeface="Lato"/>
                </a:rPr>
                <a:t>3</a:t>
              </a:r>
              <a:endParaRPr/>
            </a:p>
          </p:txBody>
        </p:sp>
      </p:grpSp>
      <p:grpSp>
        <p:nvGrpSpPr>
          <p:cNvPr id="505" name="Google Shape;505;p3"/>
          <p:cNvGrpSpPr/>
          <p:nvPr/>
        </p:nvGrpSpPr>
        <p:grpSpPr>
          <a:xfrm>
            <a:off x="2701230" y="8380407"/>
            <a:ext cx="4603650" cy="3972452"/>
            <a:chOff x="13724225" y="3909336"/>
            <a:chExt cx="4602709" cy="3972442"/>
          </a:xfrm>
        </p:grpSpPr>
        <p:sp>
          <p:nvSpPr>
            <p:cNvPr id="506" name="Google Shape;506;p3"/>
            <p:cNvSpPr/>
            <p:nvPr/>
          </p:nvSpPr>
          <p:spPr>
            <a:xfrm>
              <a:off x="15408102" y="3909336"/>
              <a:ext cx="1225296" cy="1225296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rgbClr val="F9B439"/>
            </a:solidFill>
            <a:ln>
              <a:noFill/>
            </a:ln>
          </p:spPr>
          <p:txBody>
            <a:bodyPr spcFirstLastPara="1" wrap="square" lIns="182825" tIns="91400" rIns="182825" bIns="914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507" name="Google Shape;507;p3"/>
            <p:cNvGrpSpPr/>
            <p:nvPr/>
          </p:nvGrpSpPr>
          <p:grpSpPr>
            <a:xfrm>
              <a:off x="13724225" y="5107956"/>
              <a:ext cx="4602709" cy="2773822"/>
              <a:chOff x="2338317" y="6612406"/>
              <a:chExt cx="4602709" cy="2773822"/>
            </a:xfrm>
          </p:grpSpPr>
          <p:sp>
            <p:nvSpPr>
              <p:cNvPr id="508" name="Google Shape;508;p3"/>
              <p:cNvSpPr txBox="1"/>
              <p:nvPr/>
            </p:nvSpPr>
            <p:spPr>
              <a:xfrm>
                <a:off x="2338317" y="8139713"/>
                <a:ext cx="4602709" cy="1246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25" tIns="91400" rIns="182825" bIns="914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r>
                  <a:rPr lang="en-US" sz="2600" b="0" i="0" u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What is the most important environmental issue in the area </a:t>
                </a:r>
                <a:endParaRPr sz="2600" dirty="0"/>
              </a:p>
            </p:txBody>
          </p:sp>
          <p:sp>
            <p:nvSpPr>
              <p:cNvPr id="509" name="Google Shape;509;p3"/>
              <p:cNvSpPr txBox="1"/>
              <p:nvPr/>
            </p:nvSpPr>
            <p:spPr>
              <a:xfrm>
                <a:off x="2428860" y="6612406"/>
                <a:ext cx="4185379" cy="1477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25" tIns="91400" rIns="182825" bIns="914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Lato"/>
                  <a:buNone/>
                </a:pPr>
                <a:r>
                  <a:rPr lang="en-US" sz="4200" b="1" i="0" u="none" dirty="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Environmental issue</a:t>
                </a:r>
                <a:endParaRPr dirty="0"/>
              </a:p>
            </p:txBody>
          </p:sp>
        </p:grpSp>
        <p:sp>
          <p:nvSpPr>
            <p:cNvPr id="510" name="Google Shape;510;p3"/>
            <p:cNvSpPr txBox="1"/>
            <p:nvPr/>
          </p:nvSpPr>
          <p:spPr>
            <a:xfrm>
              <a:off x="15493269" y="4085139"/>
              <a:ext cx="1039812" cy="830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25" tIns="91400" rIns="182825" bIns="914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9B439"/>
                </a:buClr>
                <a:buSzPts val="4200"/>
                <a:buFont typeface="Lato"/>
                <a:buNone/>
              </a:pPr>
              <a:r>
                <a:rPr lang="en-US" sz="4200" b="1" i="0" u="none">
                  <a:solidFill>
                    <a:srgbClr val="F9B439"/>
                  </a:solidFill>
                  <a:latin typeface="Lato"/>
                  <a:ea typeface="Lato"/>
                  <a:cs typeface="Lato"/>
                  <a:sym typeface="Lato"/>
                </a:rPr>
                <a:t>4</a:t>
              </a:r>
              <a:endParaRPr/>
            </a:p>
          </p:txBody>
        </p:sp>
      </p:grpSp>
      <p:grpSp>
        <p:nvGrpSpPr>
          <p:cNvPr id="511" name="Google Shape;511;p3"/>
          <p:cNvGrpSpPr/>
          <p:nvPr/>
        </p:nvGrpSpPr>
        <p:grpSpPr>
          <a:xfrm>
            <a:off x="7264025" y="8380407"/>
            <a:ext cx="4460081" cy="3971371"/>
            <a:chOff x="17829844" y="3909336"/>
            <a:chExt cx="4459169" cy="3971361"/>
          </a:xfrm>
        </p:grpSpPr>
        <p:sp>
          <p:nvSpPr>
            <p:cNvPr id="512" name="Google Shape;512;p3"/>
            <p:cNvSpPr/>
            <p:nvPr/>
          </p:nvSpPr>
          <p:spPr>
            <a:xfrm>
              <a:off x="19419699" y="3909336"/>
              <a:ext cx="1225296" cy="1225296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rgbClr val="7C69A8"/>
            </a:solidFill>
            <a:ln>
              <a:noFill/>
            </a:ln>
          </p:spPr>
          <p:txBody>
            <a:bodyPr spcFirstLastPara="1" wrap="square" lIns="182825" tIns="91400" rIns="182825" bIns="914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513" name="Google Shape;513;p3"/>
            <p:cNvGrpSpPr/>
            <p:nvPr/>
          </p:nvGrpSpPr>
          <p:grpSpPr>
            <a:xfrm>
              <a:off x="17829844" y="5136531"/>
              <a:ext cx="4459169" cy="2744166"/>
              <a:chOff x="2649720" y="6640981"/>
              <a:chExt cx="4459169" cy="2744166"/>
            </a:xfrm>
          </p:grpSpPr>
          <p:sp>
            <p:nvSpPr>
              <p:cNvPr id="514" name="Google Shape;514;p3"/>
              <p:cNvSpPr txBox="1"/>
              <p:nvPr/>
            </p:nvSpPr>
            <p:spPr>
              <a:xfrm>
                <a:off x="2921921" y="8138632"/>
                <a:ext cx="4186968" cy="1246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25" tIns="91400" rIns="182825" bIns="914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r>
                  <a:rPr lang="en-US" sz="2600" b="0" i="0" u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What actions could be solutions to this environmental issue</a:t>
                </a:r>
                <a:endParaRPr sz="2600" dirty="0"/>
              </a:p>
            </p:txBody>
          </p:sp>
          <p:sp>
            <p:nvSpPr>
              <p:cNvPr id="515" name="Google Shape;515;p3"/>
              <p:cNvSpPr txBox="1"/>
              <p:nvPr/>
            </p:nvSpPr>
            <p:spPr>
              <a:xfrm>
                <a:off x="2649720" y="6640981"/>
                <a:ext cx="4186968" cy="8309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25" tIns="91400" rIns="182825" bIns="914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Lato"/>
                  <a:buNone/>
                </a:pPr>
                <a:r>
                  <a:rPr lang="en-US" sz="4200" b="1" i="0" u="none" dirty="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Solutions</a:t>
                </a:r>
                <a:endParaRPr dirty="0"/>
              </a:p>
            </p:txBody>
          </p:sp>
        </p:grpSp>
        <p:sp>
          <p:nvSpPr>
            <p:cNvPr id="516" name="Google Shape;516;p3"/>
            <p:cNvSpPr txBox="1"/>
            <p:nvPr/>
          </p:nvSpPr>
          <p:spPr>
            <a:xfrm>
              <a:off x="19517784" y="4085139"/>
              <a:ext cx="1039812" cy="830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25" tIns="91400" rIns="182825" bIns="914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C69A8"/>
                </a:buClr>
                <a:buSzPts val="4200"/>
                <a:buFont typeface="Lato"/>
                <a:buNone/>
              </a:pPr>
              <a:r>
                <a:rPr lang="en-US" sz="4200" b="1" i="0" u="none">
                  <a:solidFill>
                    <a:srgbClr val="7C69A8"/>
                  </a:solidFill>
                  <a:latin typeface="Lato"/>
                  <a:ea typeface="Lato"/>
                  <a:cs typeface="Lato"/>
                  <a:sym typeface="Lato"/>
                </a:rPr>
                <a:t>5</a:t>
              </a:r>
              <a:endParaRPr/>
            </a:p>
          </p:txBody>
        </p:sp>
      </p:grpSp>
      <p:cxnSp>
        <p:nvCxnSpPr>
          <p:cNvPr id="547" name="Google Shape;547;p3"/>
          <p:cNvCxnSpPr/>
          <p:nvPr/>
        </p:nvCxnSpPr>
        <p:spPr>
          <a:xfrm>
            <a:off x="4298935" y="4270375"/>
            <a:ext cx="16383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548" name="Google Shape;548;p3"/>
          <p:cNvCxnSpPr/>
          <p:nvPr/>
        </p:nvCxnSpPr>
        <p:spPr>
          <a:xfrm>
            <a:off x="8116872" y="4297362"/>
            <a:ext cx="163671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550" name="Google Shape;550;p3"/>
          <p:cNvCxnSpPr/>
          <p:nvPr/>
        </p:nvCxnSpPr>
        <p:spPr>
          <a:xfrm>
            <a:off x="6273429" y="8997945"/>
            <a:ext cx="163671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grpSp>
        <p:nvGrpSpPr>
          <p:cNvPr id="555" name="Google Shape;555;p3"/>
          <p:cNvGrpSpPr/>
          <p:nvPr/>
        </p:nvGrpSpPr>
        <p:grpSpPr>
          <a:xfrm>
            <a:off x="5013310" y="3640137"/>
            <a:ext cx="4187825" cy="3933714"/>
            <a:chOff x="6343818" y="3897022"/>
            <a:chExt cx="4186968" cy="3934282"/>
          </a:xfrm>
        </p:grpSpPr>
        <p:grpSp>
          <p:nvGrpSpPr>
            <p:cNvPr id="556" name="Google Shape;556;p3"/>
            <p:cNvGrpSpPr/>
            <p:nvPr/>
          </p:nvGrpSpPr>
          <p:grpSpPr>
            <a:xfrm>
              <a:off x="6343818" y="5089753"/>
              <a:ext cx="4186968" cy="2741551"/>
              <a:chOff x="2594170" y="6612406"/>
              <a:chExt cx="4186968" cy="2741551"/>
            </a:xfrm>
          </p:grpSpPr>
          <p:sp>
            <p:nvSpPr>
              <p:cNvPr id="557" name="Google Shape;557;p3"/>
              <p:cNvSpPr txBox="1"/>
              <p:nvPr/>
            </p:nvSpPr>
            <p:spPr>
              <a:xfrm>
                <a:off x="2594170" y="8107442"/>
                <a:ext cx="4186968" cy="1246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25" tIns="91400" rIns="182825" bIns="914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r>
                  <a:rPr lang="en-US" sz="2600" b="0" i="0" u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Ecological introduction, climate of the area</a:t>
                </a:r>
                <a:endParaRPr sz="2600" dirty="0"/>
              </a:p>
            </p:txBody>
          </p:sp>
          <p:sp>
            <p:nvSpPr>
              <p:cNvPr id="558" name="Google Shape;558;p3"/>
              <p:cNvSpPr txBox="1"/>
              <p:nvPr/>
            </p:nvSpPr>
            <p:spPr>
              <a:xfrm>
                <a:off x="2956766" y="6612406"/>
                <a:ext cx="3437172" cy="14774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25" tIns="91400" rIns="182825" bIns="914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Lato"/>
                  <a:buNone/>
                </a:pPr>
                <a:r>
                  <a:rPr lang="en-US" sz="4200" b="1" i="0" u="none" dirty="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Ecological condition</a:t>
                </a:r>
                <a:endParaRPr dirty="0"/>
              </a:p>
            </p:txBody>
          </p:sp>
        </p:grpSp>
        <p:sp>
          <p:nvSpPr>
            <p:cNvPr id="559" name="Google Shape;559;p3"/>
            <p:cNvSpPr txBox="1"/>
            <p:nvPr/>
          </p:nvSpPr>
          <p:spPr>
            <a:xfrm>
              <a:off x="7847693" y="4062859"/>
              <a:ext cx="1039812" cy="830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25" tIns="91400" rIns="182825" bIns="914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200"/>
                <a:buFont typeface="Lato"/>
                <a:buNone/>
              </a:pPr>
              <a:r>
                <a:rPr lang="en-US" sz="4200" b="1" i="0" u="none">
                  <a:solidFill>
                    <a:schemeClr val="accent2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7766071" y="3897022"/>
              <a:ext cx="1225167" cy="1225486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25" tIns="91400" rIns="182825" bIns="914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561" name="Google Shape;561;p3"/>
          <p:cNvGrpSpPr/>
          <p:nvPr/>
        </p:nvGrpSpPr>
        <p:grpSpPr>
          <a:xfrm>
            <a:off x="1739900" y="487362"/>
            <a:ext cx="20937537" cy="1832109"/>
            <a:chOff x="1739573" y="511491"/>
            <a:chExt cx="20937538" cy="1831079"/>
          </a:xfrm>
        </p:grpSpPr>
        <p:sp>
          <p:nvSpPr>
            <p:cNvPr id="562" name="Google Shape;562;p3"/>
            <p:cNvSpPr txBox="1"/>
            <p:nvPr/>
          </p:nvSpPr>
          <p:spPr>
            <a:xfrm>
              <a:off x="1739573" y="511491"/>
              <a:ext cx="20937538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8800"/>
                <a:buFont typeface="Lato"/>
                <a:buNone/>
              </a:pPr>
              <a:r>
                <a:rPr lang="en-US" sz="8800" b="1" i="0" u="none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CONTENT</a:t>
              </a:r>
              <a:endParaRPr dirty="0"/>
            </a:p>
          </p:txBody>
        </p:sp>
        <p:grpSp>
          <p:nvGrpSpPr>
            <p:cNvPr id="563" name="Google Shape;563;p3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564" name="Google Shape;564;p3"/>
              <p:cNvSpPr txBox="1"/>
              <p:nvPr/>
            </p:nvSpPr>
            <p:spPr>
              <a:xfrm rot="10800000" flipH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565" name="Google Shape;565;p3"/>
              <p:cNvSpPr txBox="1"/>
              <p:nvPr/>
            </p:nvSpPr>
            <p:spPr>
              <a:xfrm rot="10800000" flipH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566" name="Google Shape;566;p3"/>
              <p:cNvSpPr txBox="1"/>
              <p:nvPr/>
            </p:nvSpPr>
            <p:spPr>
              <a:xfrm rot="10800000" flipH="1">
                <a:off x="3025595" y="2020905"/>
                <a:ext cx="540354" cy="45719"/>
              </a:xfrm>
              <a:prstGeom prst="rect">
                <a:avLst/>
              </a:prstGeom>
              <a:solidFill>
                <a:srgbClr val="E5583A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567" name="Google Shape;567;p3"/>
              <p:cNvSpPr txBox="1"/>
              <p:nvPr/>
            </p:nvSpPr>
            <p:spPr>
              <a:xfrm rot="10800000" flipH="1">
                <a:off x="3641290" y="2020905"/>
                <a:ext cx="540354" cy="45719"/>
              </a:xfrm>
              <a:prstGeom prst="rect">
                <a:avLst/>
              </a:prstGeom>
              <a:solidFill>
                <a:srgbClr val="F9B439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568" name="Google Shape;568;p3"/>
              <p:cNvSpPr txBox="1"/>
              <p:nvPr/>
            </p:nvSpPr>
            <p:spPr>
              <a:xfrm rot="10800000" flipH="1">
                <a:off x="4256852" y="2020905"/>
                <a:ext cx="540354" cy="45719"/>
              </a:xfrm>
              <a:prstGeom prst="rect">
                <a:avLst/>
              </a:prstGeom>
              <a:solidFill>
                <a:srgbClr val="7C69A8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569" name="Google Shape;569;p3"/>
              <p:cNvSpPr txBox="1"/>
              <p:nvPr/>
            </p:nvSpPr>
            <p:spPr>
              <a:xfrm rot="10800000" flipH="1">
                <a:off x="4866476" y="2020905"/>
                <a:ext cx="540354" cy="45719"/>
              </a:xfrm>
              <a:prstGeom prst="rect">
                <a:avLst/>
              </a:prstGeom>
              <a:solidFill>
                <a:srgbClr val="404F64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570" name="Google Shape;570;p3"/>
            <p:cNvSpPr txBox="1"/>
            <p:nvPr/>
          </p:nvSpPr>
          <p:spPr>
            <a:xfrm>
              <a:off x="1739573" y="2035007"/>
              <a:ext cx="20937538" cy="307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3800"/>
                <a:buFont typeface="Calibri"/>
                <a:buNone/>
              </a:pPr>
              <a:endParaRPr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DB25474-4208-4C16-9788-33C547D4CE63}"/>
              </a:ext>
            </a:extLst>
          </p:cNvPr>
          <p:cNvGrpSpPr/>
          <p:nvPr/>
        </p:nvGrpSpPr>
        <p:grpSpPr>
          <a:xfrm>
            <a:off x="1328278" y="3633787"/>
            <a:ext cx="4187825" cy="3920271"/>
            <a:chOff x="1328278" y="3633787"/>
            <a:chExt cx="4187825" cy="3920271"/>
          </a:xfrm>
        </p:grpSpPr>
        <p:grpSp>
          <p:nvGrpSpPr>
            <p:cNvPr id="493" name="Google Shape;493;p3"/>
            <p:cNvGrpSpPr/>
            <p:nvPr/>
          </p:nvGrpSpPr>
          <p:grpSpPr>
            <a:xfrm>
              <a:off x="1540095" y="3633787"/>
              <a:ext cx="3743175" cy="2029539"/>
              <a:chOff x="2870448" y="3891133"/>
              <a:chExt cx="3742410" cy="2029534"/>
            </a:xfrm>
          </p:grpSpPr>
          <p:sp>
            <p:nvSpPr>
              <p:cNvPr id="494" name="Google Shape;494;p3"/>
              <p:cNvSpPr/>
              <p:nvPr/>
            </p:nvSpPr>
            <p:spPr>
              <a:xfrm>
                <a:off x="3977627" y="3891133"/>
                <a:ext cx="1225296" cy="1225296"/>
              </a:xfrm>
              <a:custGeom>
                <a:avLst/>
                <a:gdLst/>
                <a:ahLst/>
                <a:cxnLst/>
                <a:rect l="l" t="t" r="r" b="b"/>
                <a:pathLst>
                  <a:path w="212" h="212" extrusionOk="0">
                    <a:moveTo>
                      <a:pt x="106" y="212"/>
                    </a:moveTo>
                    <a:cubicBezTo>
                      <a:pt x="48" y="212"/>
                      <a:pt x="0" y="165"/>
                      <a:pt x="0" y="106"/>
                    </a:cubicBezTo>
                    <a:cubicBezTo>
                      <a:pt x="0" y="48"/>
                      <a:pt x="48" y="0"/>
                      <a:pt x="106" y="0"/>
                    </a:cubicBezTo>
                    <a:cubicBezTo>
                      <a:pt x="165" y="0"/>
                      <a:pt x="212" y="48"/>
                      <a:pt x="212" y="106"/>
                    </a:cubicBezTo>
                    <a:cubicBezTo>
                      <a:pt x="212" y="165"/>
                      <a:pt x="165" y="212"/>
                      <a:pt x="106" y="212"/>
                    </a:cubicBezTo>
                    <a:close/>
                    <a:moveTo>
                      <a:pt x="106" y="20"/>
                    </a:moveTo>
                    <a:cubicBezTo>
                      <a:pt x="59" y="20"/>
                      <a:pt x="20" y="59"/>
                      <a:pt x="20" y="106"/>
                    </a:cubicBezTo>
                    <a:cubicBezTo>
                      <a:pt x="20" y="154"/>
                      <a:pt x="59" y="192"/>
                      <a:pt x="106" y="192"/>
                    </a:cubicBezTo>
                    <a:cubicBezTo>
                      <a:pt x="154" y="192"/>
                      <a:pt x="192" y="154"/>
                      <a:pt x="192" y="106"/>
                    </a:cubicBezTo>
                    <a:cubicBezTo>
                      <a:pt x="192" y="59"/>
                      <a:pt x="154" y="20"/>
                      <a:pt x="106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25" tIns="91400" rIns="182825" bIns="914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497" name="Google Shape;497;p3"/>
              <p:cNvSpPr txBox="1"/>
              <p:nvPr/>
            </p:nvSpPr>
            <p:spPr>
              <a:xfrm>
                <a:off x="2870448" y="5089753"/>
                <a:ext cx="3742410" cy="830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25" tIns="91400" rIns="182825" bIns="914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Lato"/>
                  <a:buNone/>
                </a:pPr>
                <a:r>
                  <a:rPr lang="en-US" sz="4200" b="1" i="0" u="none" dirty="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Introduction</a:t>
                </a:r>
                <a:endParaRPr dirty="0"/>
              </a:p>
            </p:txBody>
          </p:sp>
          <p:sp>
            <p:nvSpPr>
              <p:cNvPr id="498" name="Google Shape;498;p3"/>
              <p:cNvSpPr txBox="1"/>
              <p:nvPr/>
            </p:nvSpPr>
            <p:spPr>
              <a:xfrm>
                <a:off x="4061518" y="4085139"/>
                <a:ext cx="1039812" cy="8309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25" tIns="91400" rIns="182825" bIns="914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4200"/>
                  <a:buFont typeface="Lato"/>
                  <a:buNone/>
                </a:pPr>
                <a:r>
                  <a:rPr lang="en-US" sz="4200" b="1" i="0" u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rPr>
                  <a:t>1</a:t>
                </a:r>
                <a:endParaRPr/>
              </a:p>
            </p:txBody>
          </p:sp>
        </p:grpSp>
        <p:sp>
          <p:nvSpPr>
            <p:cNvPr id="83" name="Google Shape;557;p3">
              <a:extLst>
                <a:ext uri="{FF2B5EF4-FFF2-40B4-BE49-F238E27FC236}">
                  <a16:creationId xmlns:a16="http://schemas.microsoft.com/office/drawing/2014/main" id="{9CA6B66F-E0EA-4ED5-A2AB-E81AC0B3E6A3}"/>
                </a:ext>
              </a:extLst>
            </p:cNvPr>
            <p:cNvSpPr txBox="1"/>
            <p:nvPr/>
          </p:nvSpPr>
          <p:spPr>
            <a:xfrm>
              <a:off x="1328278" y="6307723"/>
              <a:ext cx="4187825" cy="1246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25" tIns="91400" rIns="182825" bIns="914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600" b="0" i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General introduction of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600" b="0" i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topic and rationale</a:t>
              </a:r>
              <a:endParaRPr sz="2600" dirty="0"/>
            </a:p>
          </p:txBody>
        </p:sp>
      </p:grpSp>
      <p:sp>
        <p:nvSpPr>
          <p:cNvPr id="85" name="Google Shape;1730;p32">
            <a:extLst>
              <a:ext uri="{FF2B5EF4-FFF2-40B4-BE49-F238E27FC236}">
                <a16:creationId xmlns:a16="http://schemas.microsoft.com/office/drawing/2014/main" id="{01ED213A-7B29-47C7-A1EC-33A203FB9109}"/>
              </a:ext>
            </a:extLst>
          </p:cNvPr>
          <p:cNvSpPr/>
          <p:nvPr/>
        </p:nvSpPr>
        <p:spPr>
          <a:xfrm>
            <a:off x="17266552" y="6050872"/>
            <a:ext cx="1814512" cy="1816100"/>
          </a:xfrm>
          <a:prstGeom prst="ellipse">
            <a:avLst/>
          </a:prstGeom>
          <a:solidFill>
            <a:srgbClr val="237FB5">
              <a:alpha val="5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6" name="Google Shape;1731;p32">
            <a:extLst>
              <a:ext uri="{FF2B5EF4-FFF2-40B4-BE49-F238E27FC236}">
                <a16:creationId xmlns:a16="http://schemas.microsoft.com/office/drawing/2014/main" id="{FCE50C37-0C8B-46EA-AD50-9225C669A590}"/>
              </a:ext>
            </a:extLst>
          </p:cNvPr>
          <p:cNvSpPr/>
          <p:nvPr/>
        </p:nvSpPr>
        <p:spPr>
          <a:xfrm>
            <a:off x="18614340" y="8948060"/>
            <a:ext cx="1444625" cy="1444625"/>
          </a:xfrm>
          <a:prstGeom prst="ellipse">
            <a:avLst/>
          </a:prstGeom>
          <a:solidFill>
            <a:srgbClr val="237FB5">
              <a:alpha val="4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7" name="Google Shape;1732;p32">
            <a:extLst>
              <a:ext uri="{FF2B5EF4-FFF2-40B4-BE49-F238E27FC236}">
                <a16:creationId xmlns:a16="http://schemas.microsoft.com/office/drawing/2014/main" id="{1D88F9AF-8720-4A0D-A214-640259146752}"/>
              </a:ext>
            </a:extLst>
          </p:cNvPr>
          <p:cNvSpPr/>
          <p:nvPr/>
        </p:nvSpPr>
        <p:spPr>
          <a:xfrm>
            <a:off x="18676252" y="6393772"/>
            <a:ext cx="1123950" cy="1123950"/>
          </a:xfrm>
          <a:prstGeom prst="ellipse">
            <a:avLst/>
          </a:prstGeom>
          <a:solidFill>
            <a:srgbClr val="185579">
              <a:alpha val="4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8" name="Google Shape;1733;p32">
            <a:extLst>
              <a:ext uri="{FF2B5EF4-FFF2-40B4-BE49-F238E27FC236}">
                <a16:creationId xmlns:a16="http://schemas.microsoft.com/office/drawing/2014/main" id="{00AD04C6-436C-469C-9FF7-F50624AF690E}"/>
              </a:ext>
            </a:extLst>
          </p:cNvPr>
          <p:cNvSpPr/>
          <p:nvPr/>
        </p:nvSpPr>
        <p:spPr>
          <a:xfrm>
            <a:off x="16520427" y="6706510"/>
            <a:ext cx="733425" cy="735012"/>
          </a:xfrm>
          <a:prstGeom prst="ellipse">
            <a:avLst/>
          </a:prstGeom>
          <a:solidFill>
            <a:srgbClr val="185579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9" name="Google Shape;1734;p32">
            <a:extLst>
              <a:ext uri="{FF2B5EF4-FFF2-40B4-BE49-F238E27FC236}">
                <a16:creationId xmlns:a16="http://schemas.microsoft.com/office/drawing/2014/main" id="{B8543B9C-54AF-46F7-858A-A53BE638B003}"/>
              </a:ext>
            </a:extLst>
          </p:cNvPr>
          <p:cNvSpPr/>
          <p:nvPr/>
        </p:nvSpPr>
        <p:spPr>
          <a:xfrm>
            <a:off x="16817290" y="7717747"/>
            <a:ext cx="2217737" cy="2219325"/>
          </a:xfrm>
          <a:prstGeom prst="ellipse">
            <a:avLst/>
          </a:prstGeom>
          <a:solidFill>
            <a:schemeClr val="accent2">
              <a:alpha val="5176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0" name="Google Shape;1735;p32">
            <a:extLst>
              <a:ext uri="{FF2B5EF4-FFF2-40B4-BE49-F238E27FC236}">
                <a16:creationId xmlns:a16="http://schemas.microsoft.com/office/drawing/2014/main" id="{C7F22F9D-3178-43C5-BB8D-87DF8547AF8D}"/>
              </a:ext>
            </a:extLst>
          </p:cNvPr>
          <p:cNvSpPr/>
          <p:nvPr/>
        </p:nvSpPr>
        <p:spPr>
          <a:xfrm>
            <a:off x="19238227" y="7014485"/>
            <a:ext cx="1444625" cy="1444625"/>
          </a:xfrm>
          <a:prstGeom prst="ellipse">
            <a:avLst/>
          </a:prstGeom>
          <a:solidFill>
            <a:schemeClr val="dk2">
              <a:alpha val="4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1" name="Google Shape;1736;p32">
            <a:extLst>
              <a:ext uri="{FF2B5EF4-FFF2-40B4-BE49-F238E27FC236}">
                <a16:creationId xmlns:a16="http://schemas.microsoft.com/office/drawing/2014/main" id="{2C92CFB8-C060-4E9F-884F-9360208D1EC5}"/>
              </a:ext>
            </a:extLst>
          </p:cNvPr>
          <p:cNvSpPr/>
          <p:nvPr/>
        </p:nvSpPr>
        <p:spPr>
          <a:xfrm>
            <a:off x="15631427" y="6995435"/>
            <a:ext cx="1444625" cy="1444625"/>
          </a:xfrm>
          <a:prstGeom prst="ellipse">
            <a:avLst/>
          </a:prstGeom>
          <a:solidFill>
            <a:srgbClr val="237FB5">
              <a:alpha val="4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2" name="Google Shape;1737;p32">
            <a:extLst>
              <a:ext uri="{FF2B5EF4-FFF2-40B4-BE49-F238E27FC236}">
                <a16:creationId xmlns:a16="http://schemas.microsoft.com/office/drawing/2014/main" id="{4A58656D-BF3A-42C3-A1A1-FAFCDE59D9E7}"/>
              </a:ext>
            </a:extLst>
          </p:cNvPr>
          <p:cNvSpPr/>
          <p:nvPr/>
        </p:nvSpPr>
        <p:spPr>
          <a:xfrm>
            <a:off x="20378052" y="7030360"/>
            <a:ext cx="1008062" cy="1009650"/>
          </a:xfrm>
          <a:prstGeom prst="ellipse">
            <a:avLst/>
          </a:prstGeom>
          <a:solidFill>
            <a:srgbClr val="237FB5">
              <a:alpha val="5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3" name="Google Shape;1738;p32">
            <a:extLst>
              <a:ext uri="{FF2B5EF4-FFF2-40B4-BE49-F238E27FC236}">
                <a16:creationId xmlns:a16="http://schemas.microsoft.com/office/drawing/2014/main" id="{CB060A69-EA5A-4157-BE4A-3BB7CD1CF1B0}"/>
              </a:ext>
            </a:extLst>
          </p:cNvPr>
          <p:cNvSpPr/>
          <p:nvPr/>
        </p:nvSpPr>
        <p:spPr>
          <a:xfrm>
            <a:off x="16510902" y="8224160"/>
            <a:ext cx="504825" cy="504825"/>
          </a:xfrm>
          <a:prstGeom prst="ellipse">
            <a:avLst/>
          </a:prstGeom>
          <a:solidFill>
            <a:schemeClr val="dk2">
              <a:alpha val="4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4" name="Google Shape;1739;p32">
            <a:extLst>
              <a:ext uri="{FF2B5EF4-FFF2-40B4-BE49-F238E27FC236}">
                <a16:creationId xmlns:a16="http://schemas.microsoft.com/office/drawing/2014/main" id="{CAAAE14E-1179-43E4-8B38-C353860F2BB4}"/>
              </a:ext>
            </a:extLst>
          </p:cNvPr>
          <p:cNvSpPr/>
          <p:nvPr/>
        </p:nvSpPr>
        <p:spPr>
          <a:xfrm>
            <a:off x="18094549" y="5441726"/>
            <a:ext cx="1008062" cy="1009650"/>
          </a:xfrm>
          <a:prstGeom prst="ellipse">
            <a:avLst/>
          </a:prstGeom>
          <a:solidFill>
            <a:srgbClr val="B5DBF1">
              <a:alpha val="5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5" name="Google Shape;1740;p32">
            <a:extLst>
              <a:ext uri="{FF2B5EF4-FFF2-40B4-BE49-F238E27FC236}">
                <a16:creationId xmlns:a16="http://schemas.microsoft.com/office/drawing/2014/main" id="{4303529F-9410-4F17-B966-9FE3B273D84F}"/>
              </a:ext>
            </a:extLst>
          </p:cNvPr>
          <p:cNvSpPr/>
          <p:nvPr/>
        </p:nvSpPr>
        <p:spPr>
          <a:xfrm>
            <a:off x="15269477" y="5322210"/>
            <a:ext cx="1443037" cy="1444625"/>
          </a:xfrm>
          <a:prstGeom prst="ellipse">
            <a:avLst/>
          </a:prstGeom>
          <a:solidFill>
            <a:srgbClr val="237FB5">
              <a:alpha val="5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96" name="Google Shape;1741;p32">
            <a:extLst>
              <a:ext uri="{FF2B5EF4-FFF2-40B4-BE49-F238E27FC236}">
                <a16:creationId xmlns:a16="http://schemas.microsoft.com/office/drawing/2014/main" id="{3FEE1A25-1F00-4737-B345-AA1EA8FF23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92538" b="-4225"/>
          <a:stretch/>
        </p:blipFill>
        <p:spPr>
          <a:xfrm>
            <a:off x="16040419" y="7260058"/>
            <a:ext cx="5042251" cy="521688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1742;p32">
            <a:extLst>
              <a:ext uri="{FF2B5EF4-FFF2-40B4-BE49-F238E27FC236}">
                <a16:creationId xmlns:a16="http://schemas.microsoft.com/office/drawing/2014/main" id="{736E8358-E050-4C6A-A08F-5644D8FB0DA8}"/>
              </a:ext>
            </a:extLst>
          </p:cNvPr>
          <p:cNvSpPr/>
          <p:nvPr/>
        </p:nvSpPr>
        <p:spPr>
          <a:xfrm>
            <a:off x="18796902" y="7851097"/>
            <a:ext cx="744537" cy="744537"/>
          </a:xfrm>
          <a:prstGeom prst="ellipse">
            <a:avLst/>
          </a:prstGeom>
          <a:solidFill>
            <a:srgbClr val="237FB5">
              <a:alpha val="5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9" name="Google Shape;1744;p32">
            <a:extLst>
              <a:ext uri="{FF2B5EF4-FFF2-40B4-BE49-F238E27FC236}">
                <a16:creationId xmlns:a16="http://schemas.microsoft.com/office/drawing/2014/main" id="{01C13065-D403-417D-B220-8C41BFC89070}"/>
              </a:ext>
            </a:extLst>
          </p:cNvPr>
          <p:cNvSpPr/>
          <p:nvPr/>
        </p:nvSpPr>
        <p:spPr>
          <a:xfrm>
            <a:off x="13391808" y="7419291"/>
            <a:ext cx="2684387" cy="26837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3" name="Google Shape;1748;p32">
            <a:extLst>
              <a:ext uri="{FF2B5EF4-FFF2-40B4-BE49-F238E27FC236}">
                <a16:creationId xmlns:a16="http://schemas.microsoft.com/office/drawing/2014/main" id="{A12CFD40-D4B0-4EDD-B003-C8BEE4131C0A}"/>
              </a:ext>
            </a:extLst>
          </p:cNvPr>
          <p:cNvSpPr/>
          <p:nvPr/>
        </p:nvSpPr>
        <p:spPr>
          <a:xfrm>
            <a:off x="14658568" y="4654871"/>
            <a:ext cx="2682880" cy="26835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7" name="Google Shape;1752;p32">
            <a:extLst>
              <a:ext uri="{FF2B5EF4-FFF2-40B4-BE49-F238E27FC236}">
                <a16:creationId xmlns:a16="http://schemas.microsoft.com/office/drawing/2014/main" id="{CC1106D1-32F2-4EAD-B809-97695AF6A677}"/>
              </a:ext>
            </a:extLst>
          </p:cNvPr>
          <p:cNvSpPr/>
          <p:nvPr/>
        </p:nvSpPr>
        <p:spPr>
          <a:xfrm>
            <a:off x="17602574" y="3912819"/>
            <a:ext cx="2684387" cy="2684163"/>
          </a:xfrm>
          <a:prstGeom prst="ellipse">
            <a:avLst/>
          </a:prstGeom>
          <a:solidFill>
            <a:srgbClr val="E558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1" name="Google Shape;1756;p32">
            <a:extLst>
              <a:ext uri="{FF2B5EF4-FFF2-40B4-BE49-F238E27FC236}">
                <a16:creationId xmlns:a16="http://schemas.microsoft.com/office/drawing/2014/main" id="{D0C60B4F-C7FB-4614-B2B2-8AE93F8638A7}"/>
              </a:ext>
            </a:extLst>
          </p:cNvPr>
          <p:cNvSpPr/>
          <p:nvPr/>
        </p:nvSpPr>
        <p:spPr>
          <a:xfrm>
            <a:off x="20586278" y="5123381"/>
            <a:ext cx="2682880" cy="2684818"/>
          </a:xfrm>
          <a:prstGeom prst="ellipse">
            <a:avLst/>
          </a:prstGeom>
          <a:solidFill>
            <a:srgbClr val="F9B4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4" name="Google Shape;494;p3">
            <a:extLst>
              <a:ext uri="{FF2B5EF4-FFF2-40B4-BE49-F238E27FC236}">
                <a16:creationId xmlns:a16="http://schemas.microsoft.com/office/drawing/2014/main" id="{5653F65C-9D81-4423-9293-AC8796B268D7}"/>
              </a:ext>
            </a:extLst>
          </p:cNvPr>
          <p:cNvSpPr/>
          <p:nvPr/>
        </p:nvSpPr>
        <p:spPr>
          <a:xfrm>
            <a:off x="14128480" y="8119498"/>
            <a:ext cx="1225546" cy="1225299"/>
          </a:xfrm>
          <a:custGeom>
            <a:avLst/>
            <a:gdLst/>
            <a:ahLst/>
            <a:cxnLst/>
            <a:rect l="l" t="t" r="r" b="b"/>
            <a:pathLst>
              <a:path w="212" h="212" extrusionOk="0">
                <a:moveTo>
                  <a:pt x="106" y="212"/>
                </a:moveTo>
                <a:cubicBezTo>
                  <a:pt x="48" y="212"/>
                  <a:pt x="0" y="165"/>
                  <a:pt x="0" y="106"/>
                </a:cubicBezTo>
                <a:cubicBezTo>
                  <a:pt x="0" y="48"/>
                  <a:pt x="48" y="0"/>
                  <a:pt x="106" y="0"/>
                </a:cubicBezTo>
                <a:cubicBezTo>
                  <a:pt x="165" y="0"/>
                  <a:pt x="212" y="48"/>
                  <a:pt x="212" y="106"/>
                </a:cubicBezTo>
                <a:cubicBezTo>
                  <a:pt x="212" y="165"/>
                  <a:pt x="165" y="212"/>
                  <a:pt x="106" y="212"/>
                </a:cubicBezTo>
                <a:close/>
                <a:moveTo>
                  <a:pt x="106" y="20"/>
                </a:moveTo>
                <a:cubicBezTo>
                  <a:pt x="59" y="20"/>
                  <a:pt x="20" y="59"/>
                  <a:pt x="20" y="106"/>
                </a:cubicBezTo>
                <a:cubicBezTo>
                  <a:pt x="20" y="154"/>
                  <a:pt x="59" y="192"/>
                  <a:pt x="106" y="192"/>
                </a:cubicBezTo>
                <a:cubicBezTo>
                  <a:pt x="154" y="192"/>
                  <a:pt x="192" y="154"/>
                  <a:pt x="192" y="106"/>
                </a:cubicBezTo>
                <a:cubicBezTo>
                  <a:pt x="192" y="59"/>
                  <a:pt x="154" y="20"/>
                  <a:pt x="106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5" name="Google Shape;498;p3">
            <a:extLst>
              <a:ext uri="{FF2B5EF4-FFF2-40B4-BE49-F238E27FC236}">
                <a16:creationId xmlns:a16="http://schemas.microsoft.com/office/drawing/2014/main" id="{CBFB2FFE-1392-4CA4-B250-B9E1904854F0}"/>
              </a:ext>
            </a:extLst>
          </p:cNvPr>
          <p:cNvSpPr txBox="1"/>
          <p:nvPr/>
        </p:nvSpPr>
        <p:spPr>
          <a:xfrm>
            <a:off x="14212388" y="8313504"/>
            <a:ext cx="1040025" cy="83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Lato"/>
              <a:buNone/>
            </a:pPr>
            <a:r>
              <a:rPr lang="en-US" sz="4200" b="1" i="0" u="none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6" name="Google Shape;494;p3">
            <a:extLst>
              <a:ext uri="{FF2B5EF4-FFF2-40B4-BE49-F238E27FC236}">
                <a16:creationId xmlns:a16="http://schemas.microsoft.com/office/drawing/2014/main" id="{93676B5E-81B1-42AB-A378-AEDE613E52F9}"/>
              </a:ext>
            </a:extLst>
          </p:cNvPr>
          <p:cNvSpPr/>
          <p:nvPr/>
        </p:nvSpPr>
        <p:spPr>
          <a:xfrm>
            <a:off x="15423481" y="5395408"/>
            <a:ext cx="1225546" cy="1225299"/>
          </a:xfrm>
          <a:custGeom>
            <a:avLst/>
            <a:gdLst/>
            <a:ahLst/>
            <a:cxnLst/>
            <a:rect l="l" t="t" r="r" b="b"/>
            <a:pathLst>
              <a:path w="212" h="212" extrusionOk="0">
                <a:moveTo>
                  <a:pt x="106" y="212"/>
                </a:moveTo>
                <a:cubicBezTo>
                  <a:pt x="48" y="212"/>
                  <a:pt x="0" y="165"/>
                  <a:pt x="0" y="106"/>
                </a:cubicBezTo>
                <a:cubicBezTo>
                  <a:pt x="0" y="48"/>
                  <a:pt x="48" y="0"/>
                  <a:pt x="106" y="0"/>
                </a:cubicBezTo>
                <a:cubicBezTo>
                  <a:pt x="165" y="0"/>
                  <a:pt x="212" y="48"/>
                  <a:pt x="212" y="106"/>
                </a:cubicBezTo>
                <a:cubicBezTo>
                  <a:pt x="212" y="165"/>
                  <a:pt x="165" y="212"/>
                  <a:pt x="106" y="212"/>
                </a:cubicBezTo>
                <a:close/>
                <a:moveTo>
                  <a:pt x="106" y="20"/>
                </a:moveTo>
                <a:cubicBezTo>
                  <a:pt x="59" y="20"/>
                  <a:pt x="20" y="59"/>
                  <a:pt x="20" y="106"/>
                </a:cubicBezTo>
                <a:cubicBezTo>
                  <a:pt x="20" y="154"/>
                  <a:pt x="59" y="192"/>
                  <a:pt x="106" y="192"/>
                </a:cubicBezTo>
                <a:cubicBezTo>
                  <a:pt x="154" y="192"/>
                  <a:pt x="192" y="154"/>
                  <a:pt x="192" y="106"/>
                </a:cubicBezTo>
                <a:cubicBezTo>
                  <a:pt x="192" y="59"/>
                  <a:pt x="154" y="20"/>
                  <a:pt x="106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7" name="Google Shape;498;p3">
            <a:extLst>
              <a:ext uri="{FF2B5EF4-FFF2-40B4-BE49-F238E27FC236}">
                <a16:creationId xmlns:a16="http://schemas.microsoft.com/office/drawing/2014/main" id="{07B7FB2D-F01A-451C-B0E4-F13E6D5B4C26}"/>
              </a:ext>
            </a:extLst>
          </p:cNvPr>
          <p:cNvSpPr txBox="1"/>
          <p:nvPr/>
        </p:nvSpPr>
        <p:spPr>
          <a:xfrm>
            <a:off x="15507389" y="5589414"/>
            <a:ext cx="1040025" cy="83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Lato"/>
              <a:buNone/>
            </a:pPr>
            <a:r>
              <a:rPr lang="en-US" sz="4200" b="1" i="0" u="none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8" name="Google Shape;494;p3">
            <a:extLst>
              <a:ext uri="{FF2B5EF4-FFF2-40B4-BE49-F238E27FC236}">
                <a16:creationId xmlns:a16="http://schemas.microsoft.com/office/drawing/2014/main" id="{19359A93-61CF-4D7F-9ADF-E6C1A1C8B2CC}"/>
              </a:ext>
            </a:extLst>
          </p:cNvPr>
          <p:cNvSpPr/>
          <p:nvPr/>
        </p:nvSpPr>
        <p:spPr>
          <a:xfrm>
            <a:off x="18362183" y="4677807"/>
            <a:ext cx="1225546" cy="1225299"/>
          </a:xfrm>
          <a:custGeom>
            <a:avLst/>
            <a:gdLst/>
            <a:ahLst/>
            <a:cxnLst/>
            <a:rect l="l" t="t" r="r" b="b"/>
            <a:pathLst>
              <a:path w="212" h="212" extrusionOk="0">
                <a:moveTo>
                  <a:pt x="106" y="212"/>
                </a:moveTo>
                <a:cubicBezTo>
                  <a:pt x="48" y="212"/>
                  <a:pt x="0" y="165"/>
                  <a:pt x="0" y="106"/>
                </a:cubicBezTo>
                <a:cubicBezTo>
                  <a:pt x="0" y="48"/>
                  <a:pt x="48" y="0"/>
                  <a:pt x="106" y="0"/>
                </a:cubicBezTo>
                <a:cubicBezTo>
                  <a:pt x="165" y="0"/>
                  <a:pt x="212" y="48"/>
                  <a:pt x="212" y="106"/>
                </a:cubicBezTo>
                <a:cubicBezTo>
                  <a:pt x="212" y="165"/>
                  <a:pt x="165" y="212"/>
                  <a:pt x="106" y="212"/>
                </a:cubicBezTo>
                <a:close/>
                <a:moveTo>
                  <a:pt x="106" y="20"/>
                </a:moveTo>
                <a:cubicBezTo>
                  <a:pt x="59" y="20"/>
                  <a:pt x="20" y="59"/>
                  <a:pt x="20" y="106"/>
                </a:cubicBezTo>
                <a:cubicBezTo>
                  <a:pt x="20" y="154"/>
                  <a:pt x="59" y="192"/>
                  <a:pt x="106" y="192"/>
                </a:cubicBezTo>
                <a:cubicBezTo>
                  <a:pt x="154" y="192"/>
                  <a:pt x="192" y="154"/>
                  <a:pt x="192" y="106"/>
                </a:cubicBezTo>
                <a:cubicBezTo>
                  <a:pt x="192" y="59"/>
                  <a:pt x="154" y="20"/>
                  <a:pt x="106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9" name="Google Shape;498;p3">
            <a:extLst>
              <a:ext uri="{FF2B5EF4-FFF2-40B4-BE49-F238E27FC236}">
                <a16:creationId xmlns:a16="http://schemas.microsoft.com/office/drawing/2014/main" id="{A7B277D5-6D5B-401F-9E25-871DC4862D3E}"/>
              </a:ext>
            </a:extLst>
          </p:cNvPr>
          <p:cNvSpPr txBox="1"/>
          <p:nvPr/>
        </p:nvSpPr>
        <p:spPr>
          <a:xfrm>
            <a:off x="18446091" y="4871813"/>
            <a:ext cx="1040025" cy="83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Lato"/>
              <a:buNone/>
            </a:pPr>
            <a:r>
              <a:rPr lang="en-US" sz="4200" b="1" i="0" u="none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0" name="Google Shape;494;p3">
            <a:extLst>
              <a:ext uri="{FF2B5EF4-FFF2-40B4-BE49-F238E27FC236}">
                <a16:creationId xmlns:a16="http://schemas.microsoft.com/office/drawing/2014/main" id="{597D608C-2223-4C98-981B-8D4D4E060260}"/>
              </a:ext>
            </a:extLst>
          </p:cNvPr>
          <p:cNvSpPr/>
          <p:nvPr/>
        </p:nvSpPr>
        <p:spPr>
          <a:xfrm>
            <a:off x="21370472" y="5856303"/>
            <a:ext cx="1225546" cy="1225299"/>
          </a:xfrm>
          <a:custGeom>
            <a:avLst/>
            <a:gdLst/>
            <a:ahLst/>
            <a:cxnLst/>
            <a:rect l="l" t="t" r="r" b="b"/>
            <a:pathLst>
              <a:path w="212" h="212" extrusionOk="0">
                <a:moveTo>
                  <a:pt x="106" y="212"/>
                </a:moveTo>
                <a:cubicBezTo>
                  <a:pt x="48" y="212"/>
                  <a:pt x="0" y="165"/>
                  <a:pt x="0" y="106"/>
                </a:cubicBezTo>
                <a:cubicBezTo>
                  <a:pt x="0" y="48"/>
                  <a:pt x="48" y="0"/>
                  <a:pt x="106" y="0"/>
                </a:cubicBezTo>
                <a:cubicBezTo>
                  <a:pt x="165" y="0"/>
                  <a:pt x="212" y="48"/>
                  <a:pt x="212" y="106"/>
                </a:cubicBezTo>
                <a:cubicBezTo>
                  <a:pt x="212" y="165"/>
                  <a:pt x="165" y="212"/>
                  <a:pt x="106" y="212"/>
                </a:cubicBezTo>
                <a:close/>
                <a:moveTo>
                  <a:pt x="106" y="20"/>
                </a:moveTo>
                <a:cubicBezTo>
                  <a:pt x="59" y="20"/>
                  <a:pt x="20" y="59"/>
                  <a:pt x="20" y="106"/>
                </a:cubicBezTo>
                <a:cubicBezTo>
                  <a:pt x="20" y="154"/>
                  <a:pt x="59" y="192"/>
                  <a:pt x="106" y="192"/>
                </a:cubicBezTo>
                <a:cubicBezTo>
                  <a:pt x="154" y="192"/>
                  <a:pt x="192" y="154"/>
                  <a:pt x="192" y="106"/>
                </a:cubicBezTo>
                <a:cubicBezTo>
                  <a:pt x="192" y="59"/>
                  <a:pt x="154" y="20"/>
                  <a:pt x="106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1" name="Google Shape;498;p3">
            <a:extLst>
              <a:ext uri="{FF2B5EF4-FFF2-40B4-BE49-F238E27FC236}">
                <a16:creationId xmlns:a16="http://schemas.microsoft.com/office/drawing/2014/main" id="{734ED30A-E95A-4D3F-A61C-D095BA0BACB9}"/>
              </a:ext>
            </a:extLst>
          </p:cNvPr>
          <p:cNvSpPr txBox="1"/>
          <p:nvPr/>
        </p:nvSpPr>
        <p:spPr>
          <a:xfrm>
            <a:off x="21454380" y="6050309"/>
            <a:ext cx="1040025" cy="83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Lato"/>
              <a:buNone/>
            </a:pPr>
            <a:r>
              <a:rPr lang="en-US" sz="4200" b="1" i="0" u="none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2" name="Google Shape;1737;p32">
            <a:extLst>
              <a:ext uri="{FF2B5EF4-FFF2-40B4-BE49-F238E27FC236}">
                <a16:creationId xmlns:a16="http://schemas.microsoft.com/office/drawing/2014/main" id="{FEFA56E6-4ED4-49AD-9B40-19B1146337AF}"/>
              </a:ext>
            </a:extLst>
          </p:cNvPr>
          <p:cNvSpPr/>
          <p:nvPr/>
        </p:nvSpPr>
        <p:spPr>
          <a:xfrm>
            <a:off x="20563743" y="9272421"/>
            <a:ext cx="1008062" cy="1009650"/>
          </a:xfrm>
          <a:prstGeom prst="ellipse">
            <a:avLst/>
          </a:prstGeom>
          <a:solidFill>
            <a:srgbClr val="237FB5">
              <a:alpha val="5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3" name="Google Shape;1756;p32">
            <a:extLst>
              <a:ext uri="{FF2B5EF4-FFF2-40B4-BE49-F238E27FC236}">
                <a16:creationId xmlns:a16="http://schemas.microsoft.com/office/drawing/2014/main" id="{C3717716-CC4F-4900-BBA4-16CAD60A0DF8}"/>
              </a:ext>
            </a:extLst>
          </p:cNvPr>
          <p:cNvSpPr/>
          <p:nvPr/>
        </p:nvSpPr>
        <p:spPr>
          <a:xfrm>
            <a:off x="21131196" y="7822640"/>
            <a:ext cx="2682880" cy="268481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4" name="Google Shape;494;p3">
            <a:extLst>
              <a:ext uri="{FF2B5EF4-FFF2-40B4-BE49-F238E27FC236}">
                <a16:creationId xmlns:a16="http://schemas.microsoft.com/office/drawing/2014/main" id="{86EAB742-FAB7-41DB-895B-601A0DF01E41}"/>
              </a:ext>
            </a:extLst>
          </p:cNvPr>
          <p:cNvSpPr/>
          <p:nvPr/>
        </p:nvSpPr>
        <p:spPr>
          <a:xfrm>
            <a:off x="21915390" y="8555562"/>
            <a:ext cx="1225546" cy="1225299"/>
          </a:xfrm>
          <a:custGeom>
            <a:avLst/>
            <a:gdLst/>
            <a:ahLst/>
            <a:cxnLst/>
            <a:rect l="l" t="t" r="r" b="b"/>
            <a:pathLst>
              <a:path w="212" h="212" extrusionOk="0">
                <a:moveTo>
                  <a:pt x="106" y="212"/>
                </a:moveTo>
                <a:cubicBezTo>
                  <a:pt x="48" y="212"/>
                  <a:pt x="0" y="165"/>
                  <a:pt x="0" y="106"/>
                </a:cubicBezTo>
                <a:cubicBezTo>
                  <a:pt x="0" y="48"/>
                  <a:pt x="48" y="0"/>
                  <a:pt x="106" y="0"/>
                </a:cubicBezTo>
                <a:cubicBezTo>
                  <a:pt x="165" y="0"/>
                  <a:pt x="212" y="48"/>
                  <a:pt x="212" y="106"/>
                </a:cubicBezTo>
                <a:cubicBezTo>
                  <a:pt x="212" y="165"/>
                  <a:pt x="165" y="212"/>
                  <a:pt x="106" y="212"/>
                </a:cubicBezTo>
                <a:close/>
                <a:moveTo>
                  <a:pt x="106" y="20"/>
                </a:moveTo>
                <a:cubicBezTo>
                  <a:pt x="59" y="20"/>
                  <a:pt x="20" y="59"/>
                  <a:pt x="20" y="106"/>
                </a:cubicBezTo>
                <a:cubicBezTo>
                  <a:pt x="20" y="154"/>
                  <a:pt x="59" y="192"/>
                  <a:pt x="106" y="192"/>
                </a:cubicBezTo>
                <a:cubicBezTo>
                  <a:pt x="154" y="192"/>
                  <a:pt x="192" y="154"/>
                  <a:pt x="192" y="106"/>
                </a:cubicBezTo>
                <a:cubicBezTo>
                  <a:pt x="192" y="59"/>
                  <a:pt x="154" y="20"/>
                  <a:pt x="106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5" name="Google Shape;498;p3">
            <a:extLst>
              <a:ext uri="{FF2B5EF4-FFF2-40B4-BE49-F238E27FC236}">
                <a16:creationId xmlns:a16="http://schemas.microsoft.com/office/drawing/2014/main" id="{FF50CD07-E9A4-4170-8498-39A34BD10A2C}"/>
              </a:ext>
            </a:extLst>
          </p:cNvPr>
          <p:cNvSpPr txBox="1"/>
          <p:nvPr/>
        </p:nvSpPr>
        <p:spPr>
          <a:xfrm>
            <a:off x="21999298" y="8749568"/>
            <a:ext cx="1040025" cy="83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Lato"/>
              <a:buNone/>
            </a:pPr>
            <a:r>
              <a:rPr lang="en-US" sz="4200" b="1" i="0" u="none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3" grpId="0" animBg="1"/>
      <p:bldP spid="107" grpId="0" animBg="1"/>
      <p:bldP spid="111" grpId="0" animBg="1"/>
      <p:bldP spid="1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"/>
          <p:cNvSpPr txBox="1"/>
          <p:nvPr/>
        </p:nvSpPr>
        <p:spPr>
          <a:xfrm>
            <a:off x="-34925" y="-39687"/>
            <a:ext cx="24434801" cy="13844587"/>
          </a:xfrm>
          <a:prstGeom prst="rect">
            <a:avLst/>
          </a:prstGeom>
          <a:solidFill>
            <a:srgbClr val="202732">
              <a:alpha val="8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dirty="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477" name="Google Shape;477;p2"/>
          <p:cNvGrpSpPr/>
          <p:nvPr/>
        </p:nvGrpSpPr>
        <p:grpSpPr>
          <a:xfrm>
            <a:off x="2860429" y="1217613"/>
            <a:ext cx="18880969" cy="11836238"/>
            <a:chOff x="5786483" y="4281662"/>
            <a:chExt cx="12879350" cy="11836545"/>
          </a:xfrm>
        </p:grpSpPr>
        <p:sp>
          <p:nvSpPr>
            <p:cNvPr id="478" name="Google Shape;478;p2"/>
            <p:cNvSpPr txBox="1"/>
            <p:nvPr/>
          </p:nvSpPr>
          <p:spPr>
            <a:xfrm>
              <a:off x="5994393" y="7309453"/>
              <a:ext cx="12671440" cy="88087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just">
                <a:lnSpc>
                  <a:spcPct val="120000"/>
                </a:lnSpc>
                <a:buClr>
                  <a:schemeClr val="lt1"/>
                </a:buClr>
                <a:buSzPts val="2800"/>
              </a:pPr>
              <a:r>
                <a:rPr lang="en-US" sz="4400" dirty="0">
                  <a:solidFill>
                    <a:schemeClr val="bg1"/>
                  </a:solidFill>
                </a:rPr>
                <a:t>Although the mining industry accounts for a large part of industrial part in Mongolia, it impacts on the environment more than its benefit. Due to the large gold resources in Zaamar soum of Tuv province, there is a lot of illegal mining.</a:t>
              </a:r>
            </a:p>
            <a:p>
              <a:pPr algn="just">
                <a:lnSpc>
                  <a:spcPct val="120000"/>
                </a:lnSpc>
                <a:buClr>
                  <a:schemeClr val="lt1"/>
                </a:buClr>
                <a:buSzPts val="2800"/>
              </a:pPr>
              <a:r>
                <a:rPr lang="en-US" sz="4400" dirty="0">
                  <a:solidFill>
                    <a:schemeClr val="bg1"/>
                  </a:solidFill>
                </a:rPr>
                <a:t>In other words, no one is responsible for the environmental loss. This presentation will demonstrate some experiences I possessed while working there as an environmental specialist and try to explain some solutions for the area.</a:t>
              </a:r>
            </a:p>
            <a:p>
              <a:pPr lvl="0" algn="just">
                <a:lnSpc>
                  <a:spcPct val="120000"/>
                </a:lnSpc>
                <a:buClr>
                  <a:schemeClr val="lt1"/>
                </a:buClr>
                <a:buSzPts val="2800"/>
              </a:pPr>
              <a:endParaRPr lang="en-US" sz="4000" dirty="0">
                <a:solidFill>
                  <a:schemeClr val="bg1"/>
                </a:solidFill>
              </a:endParaRPr>
            </a:p>
            <a:p>
              <a:pPr lvl="0" algn="just">
                <a:lnSpc>
                  <a:spcPct val="120000"/>
                </a:lnSpc>
                <a:buClr>
                  <a:schemeClr val="lt1"/>
                </a:buClr>
                <a:buSzPts val="2800"/>
              </a:pPr>
              <a:endParaRPr lang="en-US" sz="4000" dirty="0">
                <a:solidFill>
                  <a:schemeClr val="bg1"/>
                </a:solidFill>
              </a:endParaRPr>
            </a:p>
            <a:p>
              <a:pPr lvl="0" algn="just">
                <a:lnSpc>
                  <a:spcPct val="120000"/>
                </a:lnSpc>
                <a:buClr>
                  <a:schemeClr val="lt1"/>
                </a:buClr>
                <a:buSzPts val="2800"/>
              </a:pPr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479" name="Google Shape;479;p2"/>
            <p:cNvSpPr txBox="1"/>
            <p:nvPr/>
          </p:nvSpPr>
          <p:spPr>
            <a:xfrm>
              <a:off x="5786483" y="4281662"/>
              <a:ext cx="1235970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200"/>
                <a:buFont typeface="Calibri"/>
                <a:buNone/>
              </a:pPr>
              <a:r>
                <a:rPr lang="en-US" sz="7200" b="1" i="0" u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INTRODUCTION</a:t>
              </a:r>
              <a:endParaRPr dirty="0"/>
            </a:p>
          </p:txBody>
        </p:sp>
        <p:grpSp>
          <p:nvGrpSpPr>
            <p:cNvPr id="480" name="Google Shape;480;p2"/>
            <p:cNvGrpSpPr/>
            <p:nvPr/>
          </p:nvGrpSpPr>
          <p:grpSpPr>
            <a:xfrm>
              <a:off x="10808795" y="5581608"/>
              <a:ext cx="2738812" cy="73150"/>
              <a:chOff x="1775295" y="2028842"/>
              <a:chExt cx="3631535" cy="45719"/>
            </a:xfrm>
          </p:grpSpPr>
          <p:sp>
            <p:nvSpPr>
              <p:cNvPr id="481" name="Google Shape;481;p2"/>
              <p:cNvSpPr txBox="1"/>
              <p:nvPr/>
            </p:nvSpPr>
            <p:spPr>
              <a:xfrm rot="10800000" flipH="1">
                <a:off x="1775295" y="2028842"/>
                <a:ext cx="540353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482" name="Google Shape;482;p2"/>
              <p:cNvSpPr txBox="1"/>
              <p:nvPr/>
            </p:nvSpPr>
            <p:spPr>
              <a:xfrm rot="10800000" flipH="1">
                <a:off x="2390858" y="2028842"/>
                <a:ext cx="540353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483" name="Google Shape;483;p2"/>
              <p:cNvSpPr txBox="1"/>
              <p:nvPr/>
            </p:nvSpPr>
            <p:spPr>
              <a:xfrm rot="10800000" flipH="1">
                <a:off x="3025596" y="2028842"/>
                <a:ext cx="540353" cy="45719"/>
              </a:xfrm>
              <a:prstGeom prst="rect">
                <a:avLst/>
              </a:prstGeom>
              <a:solidFill>
                <a:srgbClr val="E5583A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484" name="Google Shape;484;p2"/>
              <p:cNvSpPr txBox="1"/>
              <p:nvPr/>
            </p:nvSpPr>
            <p:spPr>
              <a:xfrm rot="10800000" flipH="1">
                <a:off x="3641289" y="2028842"/>
                <a:ext cx="540353" cy="45719"/>
              </a:xfrm>
              <a:prstGeom prst="rect">
                <a:avLst/>
              </a:prstGeom>
              <a:solidFill>
                <a:srgbClr val="F9B439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485" name="Google Shape;485;p2"/>
              <p:cNvSpPr txBox="1"/>
              <p:nvPr/>
            </p:nvSpPr>
            <p:spPr>
              <a:xfrm rot="10800000" flipH="1">
                <a:off x="4256852" y="2028842"/>
                <a:ext cx="540353" cy="45719"/>
              </a:xfrm>
              <a:prstGeom prst="rect">
                <a:avLst/>
              </a:prstGeom>
              <a:solidFill>
                <a:srgbClr val="7C69A8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486" name="Google Shape;486;p2"/>
              <p:cNvSpPr txBox="1"/>
              <p:nvPr/>
            </p:nvSpPr>
            <p:spPr>
              <a:xfrm rot="10800000" flipH="1">
                <a:off x="4866477" y="2028842"/>
                <a:ext cx="540353" cy="45719"/>
              </a:xfrm>
              <a:prstGeom prst="rect">
                <a:avLst/>
              </a:prstGeom>
              <a:solidFill>
                <a:srgbClr val="404F64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487" name="Google Shape;487;p2"/>
            <p:cNvSpPr txBox="1"/>
            <p:nvPr/>
          </p:nvSpPr>
          <p:spPr>
            <a:xfrm>
              <a:off x="8203496" y="5639255"/>
              <a:ext cx="75808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alibri"/>
                <a:buNone/>
              </a:pPr>
              <a:r>
                <a:rPr lang="en-US" sz="4000" b="0" i="0" u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Rationale</a:t>
              </a:r>
              <a:endParaRPr dirty="0"/>
            </a:p>
          </p:txBody>
        </p:sp>
      </p:grpSp>
      <p:pic>
        <p:nvPicPr>
          <p:cNvPr id="5" name="Graphic 4" descr="Forest scene">
            <a:extLst>
              <a:ext uri="{FF2B5EF4-FFF2-40B4-BE49-F238E27FC236}">
                <a16:creationId xmlns:a16="http://schemas.microsoft.com/office/drawing/2014/main" id="{45DA4D41-3820-4D13-91B9-82A48F9F7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70329" y="8148500"/>
            <a:ext cx="914400" cy="914400"/>
          </a:xfrm>
          <a:prstGeom prst="rect">
            <a:avLst/>
          </a:prstGeom>
        </p:spPr>
      </p:pic>
      <p:pic>
        <p:nvPicPr>
          <p:cNvPr id="9" name="Graphic 8" descr="Seed Packet">
            <a:extLst>
              <a:ext uri="{FF2B5EF4-FFF2-40B4-BE49-F238E27FC236}">
                <a16:creationId xmlns:a16="http://schemas.microsoft.com/office/drawing/2014/main" id="{B07EA785-8FED-4E94-9554-4EB7DE1B01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41522" y="5211379"/>
            <a:ext cx="914400" cy="914400"/>
          </a:xfrm>
          <a:prstGeom prst="rect">
            <a:avLst/>
          </a:prstGeom>
        </p:spPr>
      </p:pic>
      <p:pic>
        <p:nvPicPr>
          <p:cNvPr id="11" name="Graphic 10" descr="Mining tools">
            <a:extLst>
              <a:ext uri="{FF2B5EF4-FFF2-40B4-BE49-F238E27FC236}">
                <a16:creationId xmlns:a16="http://schemas.microsoft.com/office/drawing/2014/main" id="{88706E42-449E-4990-B783-A1BC48A696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3190" y="8151675"/>
            <a:ext cx="911225" cy="911225"/>
          </a:xfrm>
          <a:prstGeom prst="rect">
            <a:avLst/>
          </a:prstGeom>
        </p:spPr>
      </p:pic>
      <p:pic>
        <p:nvPicPr>
          <p:cNvPr id="13" name="Graphic 12" descr="Excavator">
            <a:extLst>
              <a:ext uri="{FF2B5EF4-FFF2-40B4-BE49-F238E27FC236}">
                <a16:creationId xmlns:a16="http://schemas.microsoft.com/office/drawing/2014/main" id="{B43E6282-2A0D-4668-B4CC-431BA221A1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5890" y="5211379"/>
            <a:ext cx="911225" cy="911225"/>
          </a:xfrm>
          <a:prstGeom prst="rect">
            <a:avLst/>
          </a:prstGeom>
        </p:spPr>
      </p:pic>
      <p:pic>
        <p:nvPicPr>
          <p:cNvPr id="17" name="Graphic 16" descr="Raw Materials">
            <a:extLst>
              <a:ext uri="{FF2B5EF4-FFF2-40B4-BE49-F238E27FC236}">
                <a16:creationId xmlns:a16="http://schemas.microsoft.com/office/drawing/2014/main" id="{7C61C00D-DA50-4305-9823-A2E14EFB73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5890" y="6624377"/>
            <a:ext cx="911225" cy="911225"/>
          </a:xfrm>
          <a:prstGeom prst="rect">
            <a:avLst/>
          </a:prstGeom>
        </p:spPr>
      </p:pic>
      <p:pic>
        <p:nvPicPr>
          <p:cNvPr id="25" name="Graphic 24" descr="Open hand with plant">
            <a:extLst>
              <a:ext uri="{FF2B5EF4-FFF2-40B4-BE49-F238E27FC236}">
                <a16:creationId xmlns:a16="http://schemas.microsoft.com/office/drawing/2014/main" id="{BE6D0448-5CBA-4CD7-9616-0BCA951CED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570329" y="68580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34EE3B-5367-47B9-852D-8863C654EA2C}"/>
              </a:ext>
            </a:extLst>
          </p:cNvPr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10" name="Google Shape;3610;p60"/>
          <p:cNvGrpSpPr/>
          <p:nvPr/>
        </p:nvGrpSpPr>
        <p:grpSpPr>
          <a:xfrm>
            <a:off x="1739900" y="487362"/>
            <a:ext cx="20937537" cy="2201862"/>
            <a:chOff x="1739573" y="511491"/>
            <a:chExt cx="20937538" cy="2200624"/>
          </a:xfrm>
        </p:grpSpPr>
        <p:sp>
          <p:nvSpPr>
            <p:cNvPr id="3611" name="Google Shape;3611;p60"/>
            <p:cNvSpPr txBox="1"/>
            <p:nvPr/>
          </p:nvSpPr>
          <p:spPr>
            <a:xfrm>
              <a:off x="1739573" y="511491"/>
              <a:ext cx="20937538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8800"/>
                <a:buFont typeface="Lato"/>
                <a:buNone/>
              </a:pPr>
              <a:r>
                <a:rPr lang="en-US" sz="8800" b="1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ZAAMAR SOUM</a:t>
              </a:r>
              <a:endParaRPr dirty="0"/>
            </a:p>
          </p:txBody>
        </p:sp>
        <p:grpSp>
          <p:nvGrpSpPr>
            <p:cNvPr id="3612" name="Google Shape;3612;p60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3613" name="Google Shape;3613;p60"/>
              <p:cNvSpPr txBox="1"/>
              <p:nvPr/>
            </p:nvSpPr>
            <p:spPr>
              <a:xfrm rot="10800000" flipH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614" name="Google Shape;3614;p60"/>
              <p:cNvSpPr txBox="1"/>
              <p:nvPr/>
            </p:nvSpPr>
            <p:spPr>
              <a:xfrm rot="10800000" flipH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615" name="Google Shape;3615;p60"/>
              <p:cNvSpPr txBox="1"/>
              <p:nvPr/>
            </p:nvSpPr>
            <p:spPr>
              <a:xfrm rot="10800000" flipH="1">
                <a:off x="3025595" y="2020905"/>
                <a:ext cx="540354" cy="45719"/>
              </a:xfrm>
              <a:prstGeom prst="rect">
                <a:avLst/>
              </a:prstGeom>
              <a:solidFill>
                <a:srgbClr val="E5583A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616" name="Google Shape;3616;p60"/>
              <p:cNvSpPr txBox="1"/>
              <p:nvPr/>
            </p:nvSpPr>
            <p:spPr>
              <a:xfrm rot="10800000" flipH="1">
                <a:off x="3641290" y="2020905"/>
                <a:ext cx="540354" cy="45719"/>
              </a:xfrm>
              <a:prstGeom prst="rect">
                <a:avLst/>
              </a:prstGeom>
              <a:solidFill>
                <a:srgbClr val="F9B439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617" name="Google Shape;3617;p60"/>
              <p:cNvSpPr txBox="1"/>
              <p:nvPr/>
            </p:nvSpPr>
            <p:spPr>
              <a:xfrm rot="10800000" flipH="1">
                <a:off x="4256852" y="2020905"/>
                <a:ext cx="540354" cy="45719"/>
              </a:xfrm>
              <a:prstGeom prst="rect">
                <a:avLst/>
              </a:prstGeom>
              <a:solidFill>
                <a:srgbClr val="7C69A8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618" name="Google Shape;3618;p60"/>
              <p:cNvSpPr txBox="1"/>
              <p:nvPr/>
            </p:nvSpPr>
            <p:spPr>
              <a:xfrm rot="10800000" flipH="1">
                <a:off x="4866476" y="2020905"/>
                <a:ext cx="540354" cy="45719"/>
              </a:xfrm>
              <a:prstGeom prst="rect">
                <a:avLst/>
              </a:prstGeom>
              <a:solidFill>
                <a:srgbClr val="404F64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3619" name="Google Shape;3619;p60"/>
            <p:cNvSpPr txBox="1"/>
            <p:nvPr/>
          </p:nvSpPr>
          <p:spPr>
            <a:xfrm>
              <a:off x="1739573" y="2035007"/>
              <a:ext cx="20937538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3800"/>
                <a:buFont typeface="Calibri"/>
                <a:buNone/>
              </a:pPr>
              <a:r>
                <a:rPr lang="en-US" sz="3800" b="0" i="0" u="none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M</a:t>
              </a:r>
              <a:r>
                <a:rPr lang="en-US" sz="3800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ap, Geographical location</a:t>
              </a:r>
              <a:r>
                <a:rPr lang="mn-MN" sz="3800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3800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Climate</a:t>
              </a:r>
              <a:endParaRPr dirty="0"/>
            </a:p>
          </p:txBody>
        </p:sp>
      </p:grpSp>
      <p:pic>
        <p:nvPicPr>
          <p:cNvPr id="7180" name="Picture 12" descr="Tuv Province - Escape To Mongolia">
            <a:extLst>
              <a:ext uri="{FF2B5EF4-FFF2-40B4-BE49-F238E27FC236}">
                <a16:creationId xmlns:a16="http://schemas.microsoft.com/office/drawing/2014/main" id="{D1DEE441-ABC2-4374-A237-7FD575152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7214" y="3548976"/>
            <a:ext cx="7323840" cy="367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GADM">
            <a:extLst>
              <a:ext uri="{FF2B5EF4-FFF2-40B4-BE49-F238E27FC236}">
                <a16:creationId xmlns:a16="http://schemas.microsoft.com/office/drawing/2014/main" id="{EA4A3122-7633-49C1-AF8D-DAD4787C7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99" b="99492" l="10417" r="96667">
                        <a14:foregroundMark x1="18542" y1="21320" x2="15208" y2="40609"/>
                        <a14:foregroundMark x1="15208" y1="40609" x2="21042" y2="46701"/>
                        <a14:foregroundMark x1="21042" y1="46701" x2="10833" y2="61168"/>
                        <a14:foregroundMark x1="10833" y1="61168" x2="17292" y2="88325"/>
                        <a14:foregroundMark x1="17292" y1="88325" x2="26875" y2="86802"/>
                        <a14:foregroundMark x1="13333" y1="78173" x2="13333" y2="78173"/>
                        <a14:foregroundMark x1="11458" y1="55330" x2="10417" y2="61929"/>
                        <a14:foregroundMark x1="12917" y1="55838" x2="15417" y2="56091"/>
                        <a14:foregroundMark x1="20417" y1="22843" x2="27917" y2="27919"/>
                        <a14:foregroundMark x1="27917" y1="27919" x2="37500" y2="13959"/>
                        <a14:foregroundMark x1="37500" y1="13959" x2="52292" y2="23858"/>
                        <a14:foregroundMark x1="52292" y1="23858" x2="64375" y2="23858"/>
                        <a14:foregroundMark x1="64375" y1="23858" x2="71667" y2="23350"/>
                        <a14:foregroundMark x1="71667" y1="23350" x2="72917" y2="14721"/>
                        <a14:foregroundMark x1="72917" y1="14721" x2="77500" y2="7614"/>
                        <a14:foregroundMark x1="77500" y1="7614" x2="85208" y2="5584"/>
                        <a14:foregroundMark x1="85208" y1="5584" x2="95000" y2="19289"/>
                        <a14:foregroundMark x1="95000" y1="19289" x2="96042" y2="37310"/>
                        <a14:foregroundMark x1="96042" y1="37310" x2="88750" y2="55584"/>
                        <a14:foregroundMark x1="88750" y1="55584" x2="94167" y2="76142"/>
                        <a14:foregroundMark x1="94167" y1="76142" x2="81667" y2="86548"/>
                        <a14:foregroundMark x1="81667" y1="86548" x2="66875" y2="91878"/>
                        <a14:foregroundMark x1="66875" y1="91878" x2="51875" y2="90355"/>
                        <a14:foregroundMark x1="51875" y1="90355" x2="43333" y2="86294"/>
                        <a14:foregroundMark x1="93333" y1="72589" x2="88958" y2="76650"/>
                        <a14:foregroundMark x1="92708" y1="13452" x2="85208" y2="7868"/>
                        <a14:foregroundMark x1="85208" y1="7868" x2="77917" y2="7360"/>
                        <a14:foregroundMark x1="77917" y1="7360" x2="71250" y2="11675"/>
                        <a14:foregroundMark x1="71250" y1="11675" x2="76458" y2="21574"/>
                        <a14:foregroundMark x1="87500" y1="13452" x2="88125" y2="7360"/>
                        <a14:foregroundMark x1="75208" y1="10406" x2="76667" y2="14975"/>
                        <a14:foregroundMark x1="75833" y1="8629" x2="68542" y2="11421"/>
                        <a14:foregroundMark x1="68542" y1="11421" x2="77083" y2="18020"/>
                        <a14:foregroundMark x1="76250" y1="18782" x2="49375" y2="26396"/>
                        <a14:foregroundMark x1="47708" y1="38579" x2="72500" y2="46193"/>
                        <a14:foregroundMark x1="13958" y1="76650" x2="15208" y2="86548"/>
                        <a14:foregroundMark x1="15208" y1="86548" x2="19167" y2="94924"/>
                        <a14:foregroundMark x1="19167" y1="94924" x2="26667" y2="92640"/>
                        <a14:foregroundMark x1="26667" y1="92640" x2="33958" y2="93401"/>
                        <a14:foregroundMark x1="33958" y1="93401" x2="40625" y2="86041"/>
                        <a14:foregroundMark x1="40625" y1="86041" x2="50417" y2="84010"/>
                        <a14:foregroundMark x1="50417" y1="84010" x2="53333" y2="86548"/>
                        <a14:foregroundMark x1="63125" y1="90355" x2="66250" y2="88579"/>
                        <a14:foregroundMark x1="91667" y1="40355" x2="98125" y2="35533"/>
                        <a14:foregroundMark x1="98125" y1="35533" x2="96667" y2="26650"/>
                        <a14:foregroundMark x1="96667" y1="26650" x2="93750" y2="25127"/>
                        <a14:foregroundMark x1="36875" y1="24365" x2="17292" y2="24112"/>
                        <a14:foregroundMark x1="22083" y1="22589" x2="17083" y2="24873"/>
                        <a14:foregroundMark x1="18542" y1="30964" x2="13958" y2="37817"/>
                        <a14:foregroundMark x1="13958" y1="37817" x2="20625" y2="41878"/>
                        <a14:foregroundMark x1="20625" y1="41878" x2="21667" y2="41878"/>
                        <a14:foregroundMark x1="11250" y1="97208" x2="20833" y2="99746"/>
                        <a14:foregroundMark x1="20833" y1="99746" x2="26458" y2="97716"/>
                        <a14:foregroundMark x1="93958" y1="13452" x2="91250" y2="11929"/>
                        <a14:foregroundMark x1="92500" y1="12437" x2="85833" y2="12437"/>
                        <a14:foregroundMark x1="87708" y1="13452" x2="85625" y2="17005"/>
                        <a14:foregroundMark x1="91667" y1="13198" x2="86458" y2="11929"/>
                        <a14:foregroundMark x1="86042" y1="11929" x2="91667" y2="15482"/>
                        <a14:foregroundMark x1="92917" y1="15990" x2="87083" y2="8629"/>
                        <a14:foregroundMark x1="87083" y1="8629" x2="83750" y2="7614"/>
                        <a14:foregroundMark x1="93958" y1="13706" x2="87917" y2="6599"/>
                        <a14:foregroundMark x1="87917" y1="6599" x2="93958" y2="12690"/>
                        <a14:foregroundMark x1="40833" y1="12690" x2="44792" y2="22081"/>
                        <a14:foregroundMark x1="44792" y1="22081" x2="44375" y2="22589"/>
                        <a14:foregroundMark x1="42500" y1="14213" x2="46250" y2="2106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98" t="6800" r="2526"/>
          <a:stretch/>
        </p:blipFill>
        <p:spPr bwMode="auto">
          <a:xfrm>
            <a:off x="17192752" y="7408933"/>
            <a:ext cx="5832764" cy="509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A9ED7-A8BE-477F-9892-8DA889A070C0}"/>
              </a:ext>
            </a:extLst>
          </p:cNvPr>
          <p:cNvSpPr txBox="1"/>
          <p:nvPr/>
        </p:nvSpPr>
        <p:spPr>
          <a:xfrm>
            <a:off x="2258060" y="11704265"/>
            <a:ext cx="2038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684C8F-94EA-4FB8-AA05-7F78B977439E}"/>
              </a:ext>
            </a:extLst>
          </p:cNvPr>
          <p:cNvSpPr/>
          <p:nvPr/>
        </p:nvSpPr>
        <p:spPr>
          <a:xfrm>
            <a:off x="1124756" y="4211331"/>
            <a:ext cx="15840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Zaamar soum is a continuation of the Khentii mountain range.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8BB77-9755-4774-BC17-90C439D3E54B}"/>
              </a:ext>
            </a:extLst>
          </p:cNvPr>
          <p:cNvSpPr txBox="1"/>
          <p:nvPr/>
        </p:nvSpPr>
        <p:spPr>
          <a:xfrm>
            <a:off x="18867236" y="12747414"/>
            <a:ext cx="5510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Altitude: 1500-1780m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BBC286-5FAE-4C39-85B3-D93E5D988404}"/>
              </a:ext>
            </a:extLst>
          </p:cNvPr>
          <p:cNvSpPr/>
          <p:nvPr/>
        </p:nvSpPr>
        <p:spPr>
          <a:xfrm>
            <a:off x="12917704" y="12745069"/>
            <a:ext cx="55755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Total area: </a:t>
            </a:r>
            <a:r>
              <a:rPr lang="mn-MN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29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00</a:t>
            </a:r>
            <a:r>
              <a:rPr lang="mn-MN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km sq.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1DB755-47F5-4EA2-8514-9AB1D56B4758}"/>
              </a:ext>
            </a:extLst>
          </p:cNvPr>
          <p:cNvSpPr/>
          <p:nvPr/>
        </p:nvSpPr>
        <p:spPr>
          <a:xfrm>
            <a:off x="1070584" y="5521626"/>
            <a:ext cx="14542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The wide mountain valleys in the northern part of the country have brown soils which suitable for agriculture, and the southern part is a steppe with hills.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0C08D4C-B66A-4D7F-8897-B23B4A64F4D2}"/>
              </a:ext>
            </a:extLst>
          </p:cNvPr>
          <p:cNvSpPr/>
          <p:nvPr/>
        </p:nvSpPr>
        <p:spPr>
          <a:xfrm>
            <a:off x="1070584" y="8317520"/>
            <a:ext cx="153251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The climate is sharply continental. </a:t>
            </a:r>
            <a:endParaRPr lang="mn-MN" sz="4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Dry summer with an average temperature of 22°C in July</a:t>
            </a:r>
          </a:p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Severe winter with an average temperature of (−28 °C) in Jan</a:t>
            </a:r>
            <a:b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</a:br>
            <a:endParaRPr lang="en-US" sz="4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An average of 200-300 mm of precipitation falls annually.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33 -0.35487 L 7.05913E-7 4.07407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" y="177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Google Shape;3111;p52"/>
          <p:cNvSpPr txBox="1"/>
          <p:nvPr/>
        </p:nvSpPr>
        <p:spPr>
          <a:xfrm>
            <a:off x="0" y="0"/>
            <a:ext cx="9453562" cy="13760450"/>
          </a:xfrm>
          <a:prstGeom prst="rect">
            <a:avLst/>
          </a:prstGeom>
          <a:solidFill>
            <a:srgbClr val="202732">
              <a:alpha val="85490"/>
            </a:srgbClr>
          </a:solidFill>
          <a:ln>
            <a:noFill/>
          </a:ln>
        </p:spPr>
        <p:txBody>
          <a:bodyPr spcFirstLastPara="1" wrap="square" lIns="164550" tIns="82275" rIns="164550" bIns="82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12" name="Google Shape;3112;p52"/>
          <p:cNvSpPr txBox="1"/>
          <p:nvPr/>
        </p:nvSpPr>
        <p:spPr>
          <a:xfrm>
            <a:off x="9453562" y="-14287"/>
            <a:ext cx="14946311" cy="13760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64550" tIns="82275" rIns="164550" bIns="82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17" name="Google Shape;3117;p52"/>
          <p:cNvSpPr txBox="1"/>
          <p:nvPr/>
        </p:nvSpPr>
        <p:spPr>
          <a:xfrm>
            <a:off x="10304943" y="2501582"/>
            <a:ext cx="6140450" cy="141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5300"/>
              <a:buFont typeface="Lato"/>
              <a:buNone/>
            </a:pPr>
            <a:r>
              <a:rPr lang="en-US" sz="5300" b="1" i="0" u="none" dirty="0">
                <a:solidFill>
                  <a:schemeClr val="bg2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Landscape</a:t>
            </a:r>
            <a:endParaRPr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3158" name="Google Shape;3158;p52"/>
          <p:cNvGrpSpPr/>
          <p:nvPr/>
        </p:nvGrpSpPr>
        <p:grpSpPr>
          <a:xfrm>
            <a:off x="9977383" y="427846"/>
            <a:ext cx="13837916" cy="1599446"/>
            <a:chOff x="5267086" y="452009"/>
            <a:chExt cx="13850939" cy="1598548"/>
          </a:xfrm>
        </p:grpSpPr>
        <p:sp>
          <p:nvSpPr>
            <p:cNvPr id="3159" name="Google Shape;3159;p52"/>
            <p:cNvSpPr txBox="1"/>
            <p:nvPr/>
          </p:nvSpPr>
          <p:spPr>
            <a:xfrm>
              <a:off x="5267086" y="452009"/>
              <a:ext cx="13850939" cy="1199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8800"/>
                <a:buFont typeface="Lato"/>
                <a:buNone/>
              </a:pPr>
              <a:r>
                <a:rPr lang="en-US" sz="7200" b="1" i="0" u="none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LANDSCAPE CHARACTERISTICS </a:t>
              </a:r>
              <a:endParaRPr sz="1100" dirty="0"/>
            </a:p>
          </p:txBody>
        </p:sp>
        <p:grpSp>
          <p:nvGrpSpPr>
            <p:cNvPr id="3160" name="Google Shape;3160;p52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3161" name="Google Shape;3161;p52"/>
              <p:cNvSpPr txBox="1"/>
              <p:nvPr/>
            </p:nvSpPr>
            <p:spPr>
              <a:xfrm rot="10800000" flipH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162" name="Google Shape;3162;p52"/>
              <p:cNvSpPr txBox="1"/>
              <p:nvPr/>
            </p:nvSpPr>
            <p:spPr>
              <a:xfrm rot="10800000" flipH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163" name="Google Shape;3163;p52"/>
              <p:cNvSpPr txBox="1"/>
              <p:nvPr/>
            </p:nvSpPr>
            <p:spPr>
              <a:xfrm rot="10800000" flipH="1">
                <a:off x="3025595" y="2020905"/>
                <a:ext cx="540354" cy="45719"/>
              </a:xfrm>
              <a:prstGeom prst="rect">
                <a:avLst/>
              </a:prstGeom>
              <a:solidFill>
                <a:srgbClr val="E5583A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164" name="Google Shape;3164;p52"/>
              <p:cNvSpPr txBox="1"/>
              <p:nvPr/>
            </p:nvSpPr>
            <p:spPr>
              <a:xfrm rot="10800000" flipH="1">
                <a:off x="3641290" y="2020905"/>
                <a:ext cx="540354" cy="45719"/>
              </a:xfrm>
              <a:prstGeom prst="rect">
                <a:avLst/>
              </a:prstGeom>
              <a:solidFill>
                <a:srgbClr val="F9B439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165" name="Google Shape;3165;p52"/>
              <p:cNvSpPr txBox="1"/>
              <p:nvPr/>
            </p:nvSpPr>
            <p:spPr>
              <a:xfrm rot="10800000" flipH="1">
                <a:off x="4256852" y="2020905"/>
                <a:ext cx="540354" cy="45719"/>
              </a:xfrm>
              <a:prstGeom prst="rect">
                <a:avLst/>
              </a:prstGeom>
              <a:solidFill>
                <a:srgbClr val="7C69A8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166" name="Google Shape;3166;p52"/>
              <p:cNvSpPr txBox="1"/>
              <p:nvPr/>
            </p:nvSpPr>
            <p:spPr>
              <a:xfrm rot="10800000" flipH="1">
                <a:off x="4866476" y="2020905"/>
                <a:ext cx="540354" cy="45719"/>
              </a:xfrm>
              <a:prstGeom prst="rect">
                <a:avLst/>
              </a:prstGeom>
              <a:solidFill>
                <a:srgbClr val="404F64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</p:grpSp>
      <p:pic>
        <p:nvPicPr>
          <p:cNvPr id="8194" name="Picture 2" descr="Map of the critical biodiversity areas in Zaamar soum | Download ...">
            <a:extLst>
              <a:ext uri="{FF2B5EF4-FFF2-40B4-BE49-F238E27FC236}">
                <a16:creationId xmlns:a16="http://schemas.microsoft.com/office/drawing/2014/main" id="{F97C9505-C7AE-42E8-9BC5-B9B8BD66B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2746856"/>
            <a:ext cx="9516149" cy="743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994A8C-4AC9-4454-830E-863243168362}"/>
              </a:ext>
            </a:extLst>
          </p:cNvPr>
          <p:cNvSpPr txBox="1"/>
          <p:nvPr/>
        </p:nvSpPr>
        <p:spPr>
          <a:xfrm>
            <a:off x="1800701" y="1257851"/>
            <a:ext cx="5852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</a:rPr>
              <a:t>Map of Zaamar soum  </a:t>
            </a:r>
          </a:p>
        </p:txBody>
      </p:sp>
      <p:sp>
        <p:nvSpPr>
          <p:cNvPr id="64" name="Google Shape;3117;p52">
            <a:extLst>
              <a:ext uri="{FF2B5EF4-FFF2-40B4-BE49-F238E27FC236}">
                <a16:creationId xmlns:a16="http://schemas.microsoft.com/office/drawing/2014/main" id="{F244ECFD-708D-4BCF-9A4B-C73B6ECF52F3}"/>
              </a:ext>
            </a:extLst>
          </p:cNvPr>
          <p:cNvSpPr txBox="1"/>
          <p:nvPr/>
        </p:nvSpPr>
        <p:spPr>
          <a:xfrm>
            <a:off x="10304943" y="3872398"/>
            <a:ext cx="12188825" cy="2377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>
              <a:buClr>
                <a:srgbClr val="7F7F7F"/>
              </a:buClr>
              <a:buSzPts val="5300"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</a:rPr>
              <a:t>Zaamar belongs to the Khentii mountainous region, which has a well-developed river network, abundant permafrost, high moisture content compared to other large regions, and a sharp continental climate.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5300"/>
              <a:buFont typeface="Lato"/>
              <a:buNone/>
            </a:pPr>
            <a:endParaRPr sz="105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5" name="Google Shape;3117;p52">
            <a:extLst>
              <a:ext uri="{FF2B5EF4-FFF2-40B4-BE49-F238E27FC236}">
                <a16:creationId xmlns:a16="http://schemas.microsoft.com/office/drawing/2014/main" id="{508020E7-972E-48F6-8B21-1DF92CA67BAE}"/>
              </a:ext>
            </a:extLst>
          </p:cNvPr>
          <p:cNvSpPr txBox="1"/>
          <p:nvPr/>
        </p:nvSpPr>
        <p:spPr>
          <a:xfrm>
            <a:off x="10304942" y="6675330"/>
            <a:ext cx="10939617" cy="141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5300"/>
              <a:buFont typeface="Lato"/>
              <a:buNone/>
            </a:pPr>
            <a:r>
              <a:rPr lang="en-US" sz="5300" b="1" i="0" u="none" dirty="0">
                <a:solidFill>
                  <a:schemeClr val="bg2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Landscape substructure: Tertiary </a:t>
            </a:r>
            <a:endParaRPr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4ED3D0-3415-4EDC-9E16-FC3B6BC2E84B}"/>
              </a:ext>
            </a:extLst>
          </p:cNvPr>
          <p:cNvSpPr/>
          <p:nvPr/>
        </p:nvSpPr>
        <p:spPr>
          <a:xfrm>
            <a:off x="10217773" y="6704112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7" name="Google Shape;3117;p52">
            <a:extLst>
              <a:ext uri="{FF2B5EF4-FFF2-40B4-BE49-F238E27FC236}">
                <a16:creationId xmlns:a16="http://schemas.microsoft.com/office/drawing/2014/main" id="{EA921B13-A5BB-419E-B8D2-5DE60892F604}"/>
              </a:ext>
            </a:extLst>
          </p:cNvPr>
          <p:cNvSpPr txBox="1"/>
          <p:nvPr/>
        </p:nvSpPr>
        <p:spPr>
          <a:xfrm>
            <a:off x="10323675" y="7422297"/>
            <a:ext cx="12188825" cy="2377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Socio-economic phenomena, especially mining, has impacted strongly in the area. </a:t>
            </a:r>
          </a:p>
        </p:txBody>
      </p:sp>
      <p:pic>
        <p:nvPicPr>
          <p:cNvPr id="68" name="Graphic 67" descr="Mining tools">
            <a:extLst>
              <a:ext uri="{FF2B5EF4-FFF2-40B4-BE49-F238E27FC236}">
                <a16:creationId xmlns:a16="http://schemas.microsoft.com/office/drawing/2014/main" id="{11734728-A387-4C3A-BAC9-BDCA01A8E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65011" y="10931667"/>
            <a:ext cx="1657832" cy="1657832"/>
          </a:xfrm>
          <a:prstGeom prst="rect">
            <a:avLst/>
          </a:prstGeom>
        </p:spPr>
      </p:pic>
      <p:pic>
        <p:nvPicPr>
          <p:cNvPr id="69" name="Graphic 68" descr="Excavator">
            <a:extLst>
              <a:ext uri="{FF2B5EF4-FFF2-40B4-BE49-F238E27FC236}">
                <a16:creationId xmlns:a16="http://schemas.microsoft.com/office/drawing/2014/main" id="{6C5FE063-6D2C-4C2C-A60D-0DEC479239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83381" y="10849078"/>
            <a:ext cx="1657832" cy="1657832"/>
          </a:xfrm>
          <a:prstGeom prst="rect">
            <a:avLst/>
          </a:prstGeom>
        </p:spPr>
      </p:pic>
      <p:pic>
        <p:nvPicPr>
          <p:cNvPr id="70" name="Graphic 69" descr="Raw Materials">
            <a:extLst>
              <a:ext uri="{FF2B5EF4-FFF2-40B4-BE49-F238E27FC236}">
                <a16:creationId xmlns:a16="http://schemas.microsoft.com/office/drawing/2014/main" id="{D89AE277-D7F8-4EAD-A4B4-BCA4DAAA58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476937" y="10939350"/>
            <a:ext cx="1657832" cy="165783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1F078B-E58A-437A-ACE0-02CFDC1C4DD7}"/>
              </a:ext>
            </a:extLst>
          </p:cNvPr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9" name="Google Shape;769;p10"/>
          <p:cNvGrpSpPr/>
          <p:nvPr/>
        </p:nvGrpSpPr>
        <p:grpSpPr>
          <a:xfrm>
            <a:off x="1739900" y="487362"/>
            <a:ext cx="20937537" cy="2201862"/>
            <a:chOff x="1739573" y="511491"/>
            <a:chExt cx="20937538" cy="2200624"/>
          </a:xfrm>
        </p:grpSpPr>
        <p:sp>
          <p:nvSpPr>
            <p:cNvPr id="770" name="Google Shape;770;p10"/>
            <p:cNvSpPr txBox="1"/>
            <p:nvPr/>
          </p:nvSpPr>
          <p:spPr>
            <a:xfrm>
              <a:off x="1739573" y="511491"/>
              <a:ext cx="20937538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8800"/>
                <a:buFont typeface="Lato"/>
                <a:buNone/>
              </a:pPr>
              <a:r>
                <a:rPr lang="en-US" sz="8800" b="1" i="0" u="none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ENVIRONMENTAL ISSUE</a:t>
              </a:r>
              <a:endParaRPr lang="en-US" dirty="0"/>
            </a:p>
          </p:txBody>
        </p:sp>
        <p:grpSp>
          <p:nvGrpSpPr>
            <p:cNvPr id="771" name="Google Shape;771;p10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772" name="Google Shape;772;p10"/>
              <p:cNvSpPr txBox="1"/>
              <p:nvPr/>
            </p:nvSpPr>
            <p:spPr>
              <a:xfrm rot="10800000" flipH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773" name="Google Shape;773;p10"/>
              <p:cNvSpPr txBox="1"/>
              <p:nvPr/>
            </p:nvSpPr>
            <p:spPr>
              <a:xfrm rot="10800000" flipH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774" name="Google Shape;774;p10"/>
              <p:cNvSpPr txBox="1"/>
              <p:nvPr/>
            </p:nvSpPr>
            <p:spPr>
              <a:xfrm rot="10800000" flipH="1">
                <a:off x="3025595" y="2020905"/>
                <a:ext cx="540354" cy="45719"/>
              </a:xfrm>
              <a:prstGeom prst="rect">
                <a:avLst/>
              </a:prstGeom>
              <a:solidFill>
                <a:srgbClr val="E5583A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775" name="Google Shape;775;p10"/>
              <p:cNvSpPr txBox="1"/>
              <p:nvPr/>
            </p:nvSpPr>
            <p:spPr>
              <a:xfrm rot="10800000" flipH="1">
                <a:off x="3641290" y="2020905"/>
                <a:ext cx="540354" cy="45719"/>
              </a:xfrm>
              <a:prstGeom prst="rect">
                <a:avLst/>
              </a:prstGeom>
              <a:solidFill>
                <a:srgbClr val="F9B439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776" name="Google Shape;776;p10"/>
              <p:cNvSpPr txBox="1"/>
              <p:nvPr/>
            </p:nvSpPr>
            <p:spPr>
              <a:xfrm rot="10800000" flipH="1">
                <a:off x="4256852" y="2020905"/>
                <a:ext cx="540354" cy="45719"/>
              </a:xfrm>
              <a:prstGeom prst="rect">
                <a:avLst/>
              </a:prstGeom>
              <a:solidFill>
                <a:srgbClr val="7C69A8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777" name="Google Shape;777;p10"/>
              <p:cNvSpPr txBox="1"/>
              <p:nvPr/>
            </p:nvSpPr>
            <p:spPr>
              <a:xfrm rot="10800000" flipH="1">
                <a:off x="4866476" y="2020905"/>
                <a:ext cx="540354" cy="45719"/>
              </a:xfrm>
              <a:prstGeom prst="rect">
                <a:avLst/>
              </a:prstGeom>
              <a:solidFill>
                <a:srgbClr val="404F64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778" name="Google Shape;778;p10"/>
            <p:cNvSpPr txBox="1"/>
            <p:nvPr/>
          </p:nvSpPr>
          <p:spPr>
            <a:xfrm>
              <a:off x="1739573" y="2035007"/>
              <a:ext cx="20937538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3800"/>
                <a:buFont typeface="Calibri"/>
                <a:buNone/>
              </a:pPr>
              <a:r>
                <a:rPr lang="en-US" sz="3800" b="0" i="0" u="none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Irresponsible mining </a:t>
              </a:r>
              <a:endParaRPr dirty="0"/>
            </a:p>
          </p:txBody>
        </p:sp>
      </p:grpSp>
      <p:pic>
        <p:nvPicPr>
          <p:cNvPr id="10242" name="Picture 2" descr="Эко Алтан заамар”-ын уурхай дахиад нэг эрдэнэт хүний амь авлаа">
            <a:extLst>
              <a:ext uri="{FF2B5EF4-FFF2-40B4-BE49-F238E27FC236}">
                <a16:creationId xmlns:a16="http://schemas.microsoft.com/office/drawing/2014/main" id="{8FFA50C9-CCC5-47AC-9CAA-8DDAA16B5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194" y="2886754"/>
            <a:ext cx="9665520" cy="598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Мэдээ.МН">
            <a:extLst>
              <a:ext uri="{FF2B5EF4-FFF2-40B4-BE49-F238E27FC236}">
                <a16:creationId xmlns:a16="http://schemas.microsoft.com/office/drawing/2014/main" id="{347438A3-B1A9-4212-B5AC-EA5544054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0"/>
          <a:stretch/>
        </p:blipFill>
        <p:spPr bwMode="auto">
          <a:xfrm>
            <a:off x="9611154" y="9072908"/>
            <a:ext cx="6991422" cy="464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Uuls Zaamar 2013 2014 - YouTube">
            <a:extLst>
              <a:ext uri="{FF2B5EF4-FFF2-40B4-BE49-F238E27FC236}">
                <a16:creationId xmlns:a16="http://schemas.microsoft.com/office/drawing/2014/main" id="{21CD3548-C21C-4F2D-97B3-511C1A43A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26699"/>
            <a:ext cx="8514313" cy="478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Заамарт “Алт-1” хөтөлбөрийн балаг дуусаагүй байтал...">
            <a:extLst>
              <a:ext uri="{FF2B5EF4-FFF2-40B4-BE49-F238E27FC236}">
                <a16:creationId xmlns:a16="http://schemas.microsoft.com/office/drawing/2014/main" id="{0779099B-1D18-4471-8AA4-E52A5D617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292" y="9068601"/>
            <a:ext cx="6991422" cy="466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БИЧИЛ УУРХАЙН ХОЁР ӨӨР ТӨРХ » Ord.mn | Mongolian Mining">
            <a:extLst>
              <a:ext uri="{FF2B5EF4-FFF2-40B4-BE49-F238E27FC236}">
                <a16:creationId xmlns:a16="http://schemas.microsoft.com/office/drawing/2014/main" id="{88284F33-E892-4735-816A-38C95FACE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56761"/>
            <a:ext cx="13291397" cy="597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5B9EAF-42CD-4BCF-BADE-B6022F3BA95A}"/>
              </a:ext>
            </a:extLst>
          </p:cNvPr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хөдөлж байгаа | World Garden Mongolia">
            <a:extLst>
              <a:ext uri="{FF2B5EF4-FFF2-40B4-BE49-F238E27FC236}">
                <a16:creationId xmlns:a16="http://schemas.microsoft.com/office/drawing/2014/main" id="{86422146-9137-4C30-B640-F4FF1551F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"/>
          <a:stretch/>
        </p:blipFill>
        <p:spPr bwMode="auto">
          <a:xfrm>
            <a:off x="365760" y="3084316"/>
            <a:ext cx="9676151" cy="553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oogle Shape;769;p10">
            <a:extLst>
              <a:ext uri="{FF2B5EF4-FFF2-40B4-BE49-F238E27FC236}">
                <a16:creationId xmlns:a16="http://schemas.microsoft.com/office/drawing/2014/main" id="{39B6381F-3B09-47F2-8DF0-6967958E9F16}"/>
              </a:ext>
            </a:extLst>
          </p:cNvPr>
          <p:cNvGrpSpPr/>
          <p:nvPr/>
        </p:nvGrpSpPr>
        <p:grpSpPr>
          <a:xfrm>
            <a:off x="1739900" y="487362"/>
            <a:ext cx="20937537" cy="2201862"/>
            <a:chOff x="1739573" y="511491"/>
            <a:chExt cx="20937538" cy="2200624"/>
          </a:xfrm>
        </p:grpSpPr>
        <p:sp>
          <p:nvSpPr>
            <p:cNvPr id="7" name="Google Shape;770;p10">
              <a:extLst>
                <a:ext uri="{FF2B5EF4-FFF2-40B4-BE49-F238E27FC236}">
                  <a16:creationId xmlns:a16="http://schemas.microsoft.com/office/drawing/2014/main" id="{824147CE-824E-4721-818E-80DBEF99C1ED}"/>
                </a:ext>
              </a:extLst>
            </p:cNvPr>
            <p:cNvSpPr txBox="1"/>
            <p:nvPr/>
          </p:nvSpPr>
          <p:spPr>
            <a:xfrm>
              <a:off x="1739573" y="511491"/>
              <a:ext cx="20937538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8800"/>
                <a:buFont typeface="Lato"/>
                <a:buNone/>
              </a:pPr>
              <a:r>
                <a:rPr lang="en-US" sz="8800" b="1" i="0" u="none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ENVIRONMENTAL ISSUE</a:t>
              </a:r>
              <a:endParaRPr lang="en-US" dirty="0"/>
            </a:p>
          </p:txBody>
        </p:sp>
        <p:grpSp>
          <p:nvGrpSpPr>
            <p:cNvPr id="8" name="Google Shape;771;p10">
              <a:extLst>
                <a:ext uri="{FF2B5EF4-FFF2-40B4-BE49-F238E27FC236}">
                  <a16:creationId xmlns:a16="http://schemas.microsoft.com/office/drawing/2014/main" id="{CDF58480-9CCE-476C-AD57-6997B6B95695}"/>
                </a:ext>
              </a:extLst>
            </p:cNvPr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10" name="Google Shape;772;p10">
                <a:extLst>
                  <a:ext uri="{FF2B5EF4-FFF2-40B4-BE49-F238E27FC236}">
                    <a16:creationId xmlns:a16="http://schemas.microsoft.com/office/drawing/2014/main" id="{4E9C9AB1-8791-4D31-9A1B-7381279D1AF6}"/>
                  </a:ext>
                </a:extLst>
              </p:cNvPr>
              <p:cNvSpPr txBox="1"/>
              <p:nvPr/>
            </p:nvSpPr>
            <p:spPr>
              <a:xfrm rot="10800000" flipH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1" name="Google Shape;773;p10">
                <a:extLst>
                  <a:ext uri="{FF2B5EF4-FFF2-40B4-BE49-F238E27FC236}">
                    <a16:creationId xmlns:a16="http://schemas.microsoft.com/office/drawing/2014/main" id="{B1E5B874-72E5-4380-B22D-5672C01B892F}"/>
                  </a:ext>
                </a:extLst>
              </p:cNvPr>
              <p:cNvSpPr txBox="1"/>
              <p:nvPr/>
            </p:nvSpPr>
            <p:spPr>
              <a:xfrm rot="10800000" flipH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2" name="Google Shape;774;p10">
                <a:extLst>
                  <a:ext uri="{FF2B5EF4-FFF2-40B4-BE49-F238E27FC236}">
                    <a16:creationId xmlns:a16="http://schemas.microsoft.com/office/drawing/2014/main" id="{2E321917-C4E9-4048-8E01-447851AB1EAE}"/>
                  </a:ext>
                </a:extLst>
              </p:cNvPr>
              <p:cNvSpPr txBox="1"/>
              <p:nvPr/>
            </p:nvSpPr>
            <p:spPr>
              <a:xfrm rot="10800000" flipH="1">
                <a:off x="3025595" y="2020905"/>
                <a:ext cx="540354" cy="45719"/>
              </a:xfrm>
              <a:prstGeom prst="rect">
                <a:avLst/>
              </a:prstGeom>
              <a:solidFill>
                <a:srgbClr val="E5583A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3" name="Google Shape;775;p10">
                <a:extLst>
                  <a:ext uri="{FF2B5EF4-FFF2-40B4-BE49-F238E27FC236}">
                    <a16:creationId xmlns:a16="http://schemas.microsoft.com/office/drawing/2014/main" id="{C5BC0A10-42AD-46D6-B1EA-2829748E4F10}"/>
                  </a:ext>
                </a:extLst>
              </p:cNvPr>
              <p:cNvSpPr txBox="1"/>
              <p:nvPr/>
            </p:nvSpPr>
            <p:spPr>
              <a:xfrm rot="10800000" flipH="1">
                <a:off x="3641290" y="2020905"/>
                <a:ext cx="540354" cy="45719"/>
              </a:xfrm>
              <a:prstGeom prst="rect">
                <a:avLst/>
              </a:prstGeom>
              <a:solidFill>
                <a:srgbClr val="F9B439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4" name="Google Shape;776;p10">
                <a:extLst>
                  <a:ext uri="{FF2B5EF4-FFF2-40B4-BE49-F238E27FC236}">
                    <a16:creationId xmlns:a16="http://schemas.microsoft.com/office/drawing/2014/main" id="{7015C805-84AE-4567-91A7-660469DF4A00}"/>
                  </a:ext>
                </a:extLst>
              </p:cNvPr>
              <p:cNvSpPr txBox="1"/>
              <p:nvPr/>
            </p:nvSpPr>
            <p:spPr>
              <a:xfrm rot="10800000" flipH="1">
                <a:off x="4256852" y="2020905"/>
                <a:ext cx="540354" cy="45719"/>
              </a:xfrm>
              <a:prstGeom prst="rect">
                <a:avLst/>
              </a:prstGeom>
              <a:solidFill>
                <a:srgbClr val="7C69A8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5" name="Google Shape;777;p10">
                <a:extLst>
                  <a:ext uri="{FF2B5EF4-FFF2-40B4-BE49-F238E27FC236}">
                    <a16:creationId xmlns:a16="http://schemas.microsoft.com/office/drawing/2014/main" id="{529AEB3C-D037-4DE6-8C52-257B7461E9DF}"/>
                  </a:ext>
                </a:extLst>
              </p:cNvPr>
              <p:cNvSpPr txBox="1"/>
              <p:nvPr/>
            </p:nvSpPr>
            <p:spPr>
              <a:xfrm rot="10800000" flipH="1">
                <a:off x="4866476" y="2020905"/>
                <a:ext cx="540354" cy="45719"/>
              </a:xfrm>
              <a:prstGeom prst="rect">
                <a:avLst/>
              </a:prstGeom>
              <a:solidFill>
                <a:srgbClr val="404F64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9" name="Google Shape;778;p10">
              <a:extLst>
                <a:ext uri="{FF2B5EF4-FFF2-40B4-BE49-F238E27FC236}">
                  <a16:creationId xmlns:a16="http://schemas.microsoft.com/office/drawing/2014/main" id="{57C074F8-9ACE-4909-A943-722BB5C6C8E2}"/>
                </a:ext>
              </a:extLst>
            </p:cNvPr>
            <p:cNvSpPr txBox="1"/>
            <p:nvPr/>
          </p:nvSpPr>
          <p:spPr>
            <a:xfrm>
              <a:off x="1739573" y="2035007"/>
              <a:ext cx="20937538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3800"/>
                <a:buFont typeface="Calibri"/>
                <a:buNone/>
              </a:pPr>
              <a:r>
                <a:rPr lang="en-US" sz="3800" b="0" i="0" u="none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Illegal mining (Individuals called  as “Ninja”) </a:t>
              </a:r>
              <a:endParaRPr dirty="0"/>
            </a:p>
          </p:txBody>
        </p:sp>
      </p:grpSp>
      <p:pic>
        <p:nvPicPr>
          <p:cNvPr id="11270" name="Picture 6" descr="Монголын алтны “нинжа” нар – Секс.мн">
            <a:extLst>
              <a:ext uri="{FF2B5EF4-FFF2-40B4-BE49-F238E27FC236}">
                <a16:creationId xmlns:a16="http://schemas.microsoft.com/office/drawing/2014/main" id="{B669558B-0774-4F3E-A670-D7D0095E0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754" y="3084315"/>
            <a:ext cx="6524726" cy="424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Монгол “НИНЖА“ нар">
            <a:extLst>
              <a:ext uri="{FF2B5EF4-FFF2-40B4-BE49-F238E27FC236}">
                <a16:creationId xmlns:a16="http://schemas.microsoft.com/office/drawing/2014/main" id="{5AD1CAD0-0D33-4441-B580-37BEBBE76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754" y="7618852"/>
            <a:ext cx="9296400" cy="62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Монгол “НИНЖА“ нар">
            <a:extLst>
              <a:ext uri="{FF2B5EF4-FFF2-40B4-BE49-F238E27FC236}">
                <a16:creationId xmlns:a16="http://schemas.microsoft.com/office/drawing/2014/main" id="{D9134BC1-B6E5-4D6B-A896-938C08C51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2323" y="3074157"/>
            <a:ext cx="6599677" cy="424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Хар Африкийн замаар замнаж буй Монгол улс » Tonshuul.mn">
            <a:extLst>
              <a:ext uri="{FF2B5EF4-FFF2-40B4-BE49-F238E27FC236}">
                <a16:creationId xmlns:a16="http://schemas.microsoft.com/office/drawing/2014/main" id="{D71EC01A-EAFC-41D1-9181-0A78646E5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06"/>
          <a:stretch/>
        </p:blipFill>
        <p:spPr bwMode="auto">
          <a:xfrm>
            <a:off x="19793997" y="7594726"/>
            <a:ext cx="3828003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Монголын нинжа нар буюу маргаашийн төлөө чимх найдвар | trends.mn">
            <a:extLst>
              <a:ext uri="{FF2B5EF4-FFF2-40B4-BE49-F238E27FC236}">
                <a16:creationId xmlns:a16="http://schemas.microsoft.com/office/drawing/2014/main" id="{2FFBDA4F-AB0D-4A57-A0F4-8A2DF3C04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5533" y="11237100"/>
            <a:ext cx="3836467" cy="255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“Алт-II” хөтөлбөр Монголд ашиг авчирч чадаж байгаа юу">
            <a:extLst>
              <a:ext uri="{FF2B5EF4-FFF2-40B4-BE49-F238E27FC236}">
                <a16:creationId xmlns:a16="http://schemas.microsoft.com/office/drawing/2014/main" id="{CAE3A836-99B5-478B-9566-978692B94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62"/>
          <a:stretch/>
        </p:blipFill>
        <p:spPr bwMode="auto">
          <a:xfrm>
            <a:off x="365760" y="8915178"/>
            <a:ext cx="9676151" cy="481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35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7"/>
          <p:cNvSpPr txBox="1"/>
          <p:nvPr/>
        </p:nvSpPr>
        <p:spPr>
          <a:xfrm>
            <a:off x="0" y="0"/>
            <a:ext cx="24399874" cy="13716000"/>
          </a:xfrm>
          <a:prstGeom prst="rect">
            <a:avLst/>
          </a:prstGeom>
          <a:solidFill>
            <a:srgbClr val="202732">
              <a:alpha val="8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712" name="Google Shape;712;p7"/>
          <p:cNvGrpSpPr/>
          <p:nvPr/>
        </p:nvGrpSpPr>
        <p:grpSpPr>
          <a:xfrm>
            <a:off x="8566150" y="4002087"/>
            <a:ext cx="7292975" cy="6022975"/>
            <a:chOff x="4517221" y="2682505"/>
            <a:chExt cx="7028976" cy="5802508"/>
          </a:xfrm>
        </p:grpSpPr>
        <p:sp>
          <p:nvSpPr>
            <p:cNvPr id="713" name="Google Shape;713;p7"/>
            <p:cNvSpPr/>
            <p:nvPr/>
          </p:nvSpPr>
          <p:spPr>
            <a:xfrm>
              <a:off x="4607493" y="2795680"/>
              <a:ext cx="6938704" cy="5689333"/>
            </a:xfrm>
            <a:custGeom>
              <a:avLst/>
              <a:gdLst/>
              <a:ahLst/>
              <a:cxnLst/>
              <a:rect l="l" t="t" r="r" b="b"/>
              <a:pathLst>
                <a:path w="1847" h="1514" extrusionOk="0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7F24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4517221" y="2682505"/>
              <a:ext cx="6938705" cy="5689333"/>
            </a:xfrm>
            <a:custGeom>
              <a:avLst/>
              <a:gdLst/>
              <a:ahLst/>
              <a:cxnLst/>
              <a:rect l="l" t="t" r="r" b="b"/>
              <a:pathLst>
                <a:path w="1847" h="1514" extrusionOk="0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E558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5175136" y="3222379"/>
              <a:ext cx="5624405" cy="4611113"/>
            </a:xfrm>
            <a:custGeom>
              <a:avLst/>
              <a:gdLst/>
              <a:ahLst/>
              <a:cxnLst/>
              <a:rect l="l" t="t" r="r" b="b"/>
              <a:pathLst>
                <a:path w="1497" h="1227" extrusionOk="0">
                  <a:moveTo>
                    <a:pt x="1406" y="613"/>
                  </a:moveTo>
                  <a:cubicBezTo>
                    <a:pt x="1315" y="952"/>
                    <a:pt x="947" y="1227"/>
                    <a:pt x="584" y="1227"/>
                  </a:cubicBezTo>
                  <a:cubicBezTo>
                    <a:pt x="221" y="1227"/>
                    <a:pt x="0" y="952"/>
                    <a:pt x="91" y="613"/>
                  </a:cubicBezTo>
                  <a:cubicBezTo>
                    <a:pt x="182" y="274"/>
                    <a:pt x="550" y="0"/>
                    <a:pt x="913" y="0"/>
                  </a:cubicBezTo>
                  <a:cubicBezTo>
                    <a:pt x="1276" y="0"/>
                    <a:pt x="1497" y="274"/>
                    <a:pt x="1406" y="61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5542344" y="3523670"/>
              <a:ext cx="4888459" cy="4005473"/>
            </a:xfrm>
            <a:custGeom>
              <a:avLst/>
              <a:gdLst/>
              <a:ahLst/>
              <a:cxnLst/>
              <a:rect l="l" t="t" r="r" b="b"/>
              <a:pathLst>
                <a:path w="1301" h="1066" extrusionOk="0">
                  <a:moveTo>
                    <a:pt x="1222" y="533"/>
                  </a:moveTo>
                  <a:cubicBezTo>
                    <a:pt x="1143" y="828"/>
                    <a:pt x="823" y="1066"/>
                    <a:pt x="508" y="1066"/>
                  </a:cubicBezTo>
                  <a:cubicBezTo>
                    <a:pt x="192" y="1066"/>
                    <a:pt x="0" y="828"/>
                    <a:pt x="79" y="533"/>
                  </a:cubicBezTo>
                  <a:cubicBezTo>
                    <a:pt x="158" y="239"/>
                    <a:pt x="478" y="0"/>
                    <a:pt x="793" y="0"/>
                  </a:cubicBezTo>
                  <a:cubicBezTo>
                    <a:pt x="1109" y="0"/>
                    <a:pt x="1301" y="239"/>
                    <a:pt x="1222" y="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6048785" y="3933546"/>
              <a:ext cx="3874046" cy="3185720"/>
            </a:xfrm>
            <a:custGeom>
              <a:avLst/>
              <a:gdLst/>
              <a:ahLst/>
              <a:cxnLst/>
              <a:rect l="l" t="t" r="r" b="b"/>
              <a:pathLst>
                <a:path w="1031" h="848" extrusionOk="0">
                  <a:moveTo>
                    <a:pt x="968" y="424"/>
                  </a:moveTo>
                  <a:cubicBezTo>
                    <a:pt x="905" y="658"/>
                    <a:pt x="652" y="848"/>
                    <a:pt x="402" y="848"/>
                  </a:cubicBezTo>
                  <a:cubicBezTo>
                    <a:pt x="152" y="848"/>
                    <a:pt x="0" y="658"/>
                    <a:pt x="63" y="424"/>
                  </a:cubicBezTo>
                  <a:cubicBezTo>
                    <a:pt x="126" y="190"/>
                    <a:pt x="379" y="0"/>
                    <a:pt x="629" y="0"/>
                  </a:cubicBezTo>
                  <a:cubicBezTo>
                    <a:pt x="879" y="0"/>
                    <a:pt x="1031" y="190"/>
                    <a:pt x="968" y="4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6466671" y="4268417"/>
              <a:ext cx="3040063" cy="2517775"/>
            </a:xfrm>
            <a:custGeom>
              <a:avLst/>
              <a:gdLst/>
              <a:ahLst/>
              <a:cxnLst/>
              <a:rect l="l" t="t" r="r" b="b"/>
              <a:pathLst>
                <a:path w="809" h="670" extrusionOk="0">
                  <a:moveTo>
                    <a:pt x="759" y="335"/>
                  </a:moveTo>
                  <a:cubicBezTo>
                    <a:pt x="710" y="520"/>
                    <a:pt x="511" y="670"/>
                    <a:pt x="315" y="670"/>
                  </a:cubicBezTo>
                  <a:cubicBezTo>
                    <a:pt x="119" y="670"/>
                    <a:pt x="0" y="520"/>
                    <a:pt x="50" y="335"/>
                  </a:cubicBezTo>
                  <a:cubicBezTo>
                    <a:pt x="99" y="150"/>
                    <a:pt x="298" y="0"/>
                    <a:pt x="494" y="0"/>
                  </a:cubicBezTo>
                  <a:cubicBezTo>
                    <a:pt x="690" y="0"/>
                    <a:pt x="809" y="150"/>
                    <a:pt x="759" y="335"/>
                  </a:cubicBezTo>
                  <a:close/>
                </a:path>
              </a:pathLst>
            </a:custGeom>
            <a:solidFill>
              <a:srgbClr val="E558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6876533" y="4595772"/>
              <a:ext cx="2220080" cy="1862798"/>
            </a:xfrm>
            <a:custGeom>
              <a:avLst/>
              <a:gdLst/>
              <a:ahLst/>
              <a:cxnLst/>
              <a:rect l="l" t="t" r="r" b="b"/>
              <a:pathLst>
                <a:path w="591" h="496" extrusionOk="0">
                  <a:moveTo>
                    <a:pt x="555" y="248"/>
                  </a:moveTo>
                  <a:cubicBezTo>
                    <a:pt x="518" y="385"/>
                    <a:pt x="372" y="496"/>
                    <a:pt x="229" y="496"/>
                  </a:cubicBezTo>
                  <a:cubicBezTo>
                    <a:pt x="86" y="496"/>
                    <a:pt x="0" y="385"/>
                    <a:pt x="36" y="248"/>
                  </a:cubicBezTo>
                  <a:cubicBezTo>
                    <a:pt x="73" y="111"/>
                    <a:pt x="219" y="0"/>
                    <a:pt x="362" y="0"/>
                  </a:cubicBezTo>
                  <a:cubicBezTo>
                    <a:pt x="505" y="0"/>
                    <a:pt x="591" y="111"/>
                    <a:pt x="555" y="2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7454096" y="5090742"/>
              <a:ext cx="1068388" cy="876300"/>
            </a:xfrm>
            <a:custGeom>
              <a:avLst/>
              <a:gdLst/>
              <a:ahLst/>
              <a:cxnLst/>
              <a:rect l="l" t="t" r="r" b="b"/>
              <a:pathLst>
                <a:path w="284" h="233" extrusionOk="0">
                  <a:moveTo>
                    <a:pt x="266" y="116"/>
                  </a:moveTo>
                  <a:cubicBezTo>
                    <a:pt x="249" y="180"/>
                    <a:pt x="179" y="233"/>
                    <a:pt x="110" y="233"/>
                  </a:cubicBezTo>
                  <a:cubicBezTo>
                    <a:pt x="41" y="233"/>
                    <a:pt x="0" y="180"/>
                    <a:pt x="17" y="116"/>
                  </a:cubicBezTo>
                  <a:cubicBezTo>
                    <a:pt x="34" y="52"/>
                    <a:pt x="104" y="0"/>
                    <a:pt x="173" y="0"/>
                  </a:cubicBezTo>
                  <a:cubicBezTo>
                    <a:pt x="242" y="0"/>
                    <a:pt x="284" y="52"/>
                    <a:pt x="266" y="116"/>
                  </a:cubicBezTo>
                  <a:close/>
                </a:path>
              </a:pathLst>
            </a:custGeom>
            <a:solidFill>
              <a:srgbClr val="404F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pic>
        <p:nvPicPr>
          <p:cNvPr id="721" name="Google Shape;72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8112" y="3773487"/>
            <a:ext cx="3157537" cy="3206750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7"/>
          <p:cNvSpPr txBox="1"/>
          <p:nvPr/>
        </p:nvSpPr>
        <p:spPr>
          <a:xfrm>
            <a:off x="2686050" y="10409237"/>
            <a:ext cx="18992849" cy="185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en-US" sz="4400" b="1" i="0" u="none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What actions can be solutions to this environmental issue, </a:t>
            </a: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en-US" sz="4400" b="1" i="0" u="none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and how to deal with it?</a:t>
            </a:r>
            <a:endParaRPr sz="3200" dirty="0">
              <a:latin typeface="+mj-lt"/>
            </a:endParaRPr>
          </a:p>
        </p:txBody>
      </p:sp>
      <p:grpSp>
        <p:nvGrpSpPr>
          <p:cNvPr id="723" name="Google Shape;723;p7"/>
          <p:cNvGrpSpPr/>
          <p:nvPr/>
        </p:nvGrpSpPr>
        <p:grpSpPr>
          <a:xfrm>
            <a:off x="1739900" y="487362"/>
            <a:ext cx="20937537" cy="2201862"/>
            <a:chOff x="1739573" y="511491"/>
            <a:chExt cx="20937538" cy="2200624"/>
          </a:xfrm>
        </p:grpSpPr>
        <p:sp>
          <p:nvSpPr>
            <p:cNvPr id="724" name="Google Shape;724;p7"/>
            <p:cNvSpPr txBox="1"/>
            <p:nvPr/>
          </p:nvSpPr>
          <p:spPr>
            <a:xfrm>
              <a:off x="1739573" y="511491"/>
              <a:ext cx="20937538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800"/>
                <a:buFont typeface="Lato"/>
                <a:buNone/>
              </a:pPr>
              <a:r>
                <a:rPr lang="en-US" sz="8800" b="1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POSSIBLE SOLUTIONS</a:t>
              </a:r>
              <a:endParaRPr dirty="0"/>
            </a:p>
          </p:txBody>
        </p:sp>
        <p:grpSp>
          <p:nvGrpSpPr>
            <p:cNvPr id="725" name="Google Shape;725;p7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726" name="Google Shape;726;p7"/>
              <p:cNvSpPr txBox="1"/>
              <p:nvPr/>
            </p:nvSpPr>
            <p:spPr>
              <a:xfrm rot="10800000" flipH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727" name="Google Shape;727;p7"/>
              <p:cNvSpPr txBox="1"/>
              <p:nvPr/>
            </p:nvSpPr>
            <p:spPr>
              <a:xfrm rot="10800000" flipH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728" name="Google Shape;728;p7"/>
              <p:cNvSpPr txBox="1"/>
              <p:nvPr/>
            </p:nvSpPr>
            <p:spPr>
              <a:xfrm rot="10800000" flipH="1">
                <a:off x="3025595" y="2020905"/>
                <a:ext cx="540354" cy="45719"/>
              </a:xfrm>
              <a:prstGeom prst="rect">
                <a:avLst/>
              </a:prstGeom>
              <a:solidFill>
                <a:srgbClr val="E5583A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729" name="Google Shape;729;p7"/>
              <p:cNvSpPr txBox="1"/>
              <p:nvPr/>
            </p:nvSpPr>
            <p:spPr>
              <a:xfrm rot="10800000" flipH="1">
                <a:off x="3641290" y="2020905"/>
                <a:ext cx="540354" cy="45719"/>
              </a:xfrm>
              <a:prstGeom prst="rect">
                <a:avLst/>
              </a:prstGeom>
              <a:solidFill>
                <a:srgbClr val="F9B439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730" name="Google Shape;730;p7"/>
              <p:cNvSpPr txBox="1"/>
              <p:nvPr/>
            </p:nvSpPr>
            <p:spPr>
              <a:xfrm rot="10800000" flipH="1">
                <a:off x="4256852" y="2020905"/>
                <a:ext cx="540354" cy="45719"/>
              </a:xfrm>
              <a:prstGeom prst="rect">
                <a:avLst/>
              </a:prstGeom>
              <a:solidFill>
                <a:srgbClr val="7C69A8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731" name="Google Shape;731;p7"/>
              <p:cNvSpPr txBox="1"/>
              <p:nvPr/>
            </p:nvSpPr>
            <p:spPr>
              <a:xfrm rot="10800000" flipH="1">
                <a:off x="4866476" y="2020905"/>
                <a:ext cx="540354" cy="45719"/>
              </a:xfrm>
              <a:prstGeom prst="rect">
                <a:avLst/>
              </a:prstGeom>
              <a:solidFill>
                <a:srgbClr val="404F64"/>
              </a:solidFill>
              <a:ln>
                <a:noFill/>
              </a:ln>
            </p:spPr>
            <p:txBody>
              <a:bodyPr spcFirstLastPara="1" wrap="square" lIns="243775" tIns="121875" rIns="243775" bIns="121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732" name="Google Shape;732;p7"/>
            <p:cNvSpPr txBox="1"/>
            <p:nvPr/>
          </p:nvSpPr>
          <p:spPr>
            <a:xfrm>
              <a:off x="1739573" y="2035007"/>
              <a:ext cx="20937538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Calibri"/>
                <a:buNone/>
              </a:pPr>
              <a:r>
                <a:rPr lang="en-US" sz="3800" b="0" i="0" u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dirty="0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11883A-04AA-4951-8942-21ECCAF9B48F}"/>
              </a:ext>
            </a:extLst>
          </p:cNvPr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Тоост Заамарыг Тосонгийн ой бүрхэнэ гэв">
            <a:extLst>
              <a:ext uri="{FF2B5EF4-FFF2-40B4-BE49-F238E27FC236}">
                <a16:creationId xmlns:a16="http://schemas.microsoft.com/office/drawing/2014/main" id="{38D18CBA-1340-4B79-A382-AD8730BDF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3413914"/>
            <a:ext cx="10876154" cy="64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75;p4">
            <a:extLst>
              <a:ext uri="{FF2B5EF4-FFF2-40B4-BE49-F238E27FC236}">
                <a16:creationId xmlns:a16="http://schemas.microsoft.com/office/drawing/2014/main" id="{8CB71A65-3B74-47A1-8729-58E470241F42}"/>
              </a:ext>
            </a:extLst>
          </p:cNvPr>
          <p:cNvSpPr/>
          <p:nvPr/>
        </p:nvSpPr>
        <p:spPr>
          <a:xfrm>
            <a:off x="1146810" y="685482"/>
            <a:ext cx="1846262" cy="18478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" name="Google Shape;583;p4">
            <a:extLst>
              <a:ext uri="{FF2B5EF4-FFF2-40B4-BE49-F238E27FC236}">
                <a16:creationId xmlns:a16="http://schemas.microsoft.com/office/drawing/2014/main" id="{8B898D9D-2BA2-4120-9C1B-1CECDDC5046D}"/>
              </a:ext>
            </a:extLst>
          </p:cNvPr>
          <p:cNvSpPr txBox="1"/>
          <p:nvPr/>
        </p:nvSpPr>
        <p:spPr>
          <a:xfrm>
            <a:off x="2999422" y="1101616"/>
            <a:ext cx="19190018" cy="1015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rPr lang="en-US" sz="5400" b="1" i="0" u="none" dirty="0">
                <a:solidFill>
                  <a:schemeClr val="bg2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Strengthening and amending the law on mining activities   </a:t>
            </a:r>
            <a:endParaRPr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Graphic 6" descr="Scales of justice">
            <a:extLst>
              <a:ext uri="{FF2B5EF4-FFF2-40B4-BE49-F238E27FC236}">
                <a16:creationId xmlns:a16="http://schemas.microsoft.com/office/drawing/2014/main" id="{3CF6A4EB-889B-4821-9A72-49BF355B5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4647" y="1223536"/>
            <a:ext cx="914400" cy="914400"/>
          </a:xfrm>
          <a:prstGeom prst="rect">
            <a:avLst/>
          </a:prstGeom>
        </p:spPr>
      </p:pic>
      <p:pic>
        <p:nvPicPr>
          <p:cNvPr id="12292" name="Picture 4" descr="Уурхайн нөхөн сэргээлтийг ингэж хийдэг | News.MN">
            <a:extLst>
              <a:ext uri="{FF2B5EF4-FFF2-40B4-BE49-F238E27FC236}">
                <a16:creationId xmlns:a16="http://schemas.microsoft.com/office/drawing/2014/main" id="{D79711D4-2AD1-4CBD-8791-40AD2D8B1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169" y="3413914"/>
            <a:ext cx="9844557" cy="64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B1EECF-104E-4078-BB47-B61D50350318}"/>
              </a:ext>
            </a:extLst>
          </p:cNvPr>
          <p:cNvSpPr txBox="1"/>
          <p:nvPr/>
        </p:nvSpPr>
        <p:spPr>
          <a:xfrm>
            <a:off x="933450" y="10698480"/>
            <a:ext cx="222923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2">
                    <a:lumMod val="50000"/>
                  </a:schemeClr>
                </a:solidFill>
              </a:rPr>
              <a:t>State should check regularly and let companies to do restoration up to standard </a:t>
            </a:r>
          </a:p>
        </p:txBody>
      </p:sp>
    </p:spTree>
    <p:extLst>
      <p:ext uri="{BB962C8B-B14F-4D97-AF65-F5344CB8AC3E}">
        <p14:creationId xmlns:p14="http://schemas.microsoft.com/office/powerpoint/2010/main" val="395965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Default Theme">
  <a:themeElements>
    <a:clrScheme name="Motagua - Coloured 6 - Light">
      <a:dk1>
        <a:srgbClr val="7E7E7E"/>
      </a:dk1>
      <a:lt1>
        <a:srgbClr val="FFFFFF"/>
      </a:lt1>
      <a:dk2>
        <a:srgbClr val="6B6B6B"/>
      </a:dk2>
      <a:lt2>
        <a:srgbClr val="FFFFFF"/>
      </a:lt2>
      <a:accent1>
        <a:srgbClr val="81B94F"/>
      </a:accent1>
      <a:accent2>
        <a:srgbClr val="46A4DB"/>
      </a:accent2>
      <a:accent3>
        <a:srgbClr val="E5583A"/>
      </a:accent3>
      <a:accent4>
        <a:srgbClr val="F9B439"/>
      </a:accent4>
      <a:accent5>
        <a:srgbClr val="7C69A8"/>
      </a:accent5>
      <a:accent6>
        <a:srgbClr val="404F64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Default Theme">
  <a:themeElements>
    <a:clrScheme name="Motagua - Coloured 6 - Light">
      <a:dk1>
        <a:srgbClr val="7E7E7E"/>
      </a:dk1>
      <a:lt1>
        <a:srgbClr val="FFFFFF"/>
      </a:lt1>
      <a:dk2>
        <a:srgbClr val="6B6B6B"/>
      </a:dk2>
      <a:lt2>
        <a:srgbClr val="FFFFFF"/>
      </a:lt2>
      <a:accent1>
        <a:srgbClr val="81B94F"/>
      </a:accent1>
      <a:accent2>
        <a:srgbClr val="46A4DB"/>
      </a:accent2>
      <a:accent3>
        <a:srgbClr val="E5583A"/>
      </a:accent3>
      <a:accent4>
        <a:srgbClr val="F9B439"/>
      </a:accent4>
      <a:accent5>
        <a:srgbClr val="7C69A8"/>
      </a:accent5>
      <a:accent6>
        <a:srgbClr val="404F64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efault Theme">
  <a:themeElements>
    <a:clrScheme name="Motagua - Coloured 6 - Light">
      <a:dk1>
        <a:srgbClr val="7E7E7E"/>
      </a:dk1>
      <a:lt1>
        <a:srgbClr val="FFFFFF"/>
      </a:lt1>
      <a:dk2>
        <a:srgbClr val="6B6B6B"/>
      </a:dk2>
      <a:lt2>
        <a:srgbClr val="FFFFFF"/>
      </a:lt2>
      <a:accent1>
        <a:srgbClr val="81B94F"/>
      </a:accent1>
      <a:accent2>
        <a:srgbClr val="46A4DB"/>
      </a:accent2>
      <a:accent3>
        <a:srgbClr val="E5583A"/>
      </a:accent3>
      <a:accent4>
        <a:srgbClr val="F9B439"/>
      </a:accent4>
      <a:accent5>
        <a:srgbClr val="7C69A8"/>
      </a:accent5>
      <a:accent6>
        <a:srgbClr val="404F64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Default Theme">
  <a:themeElements>
    <a:clrScheme name="Motagua - Coloured 6 - Light">
      <a:dk1>
        <a:srgbClr val="7E7E7E"/>
      </a:dk1>
      <a:lt1>
        <a:srgbClr val="FFFFFF"/>
      </a:lt1>
      <a:dk2>
        <a:srgbClr val="6B6B6B"/>
      </a:dk2>
      <a:lt2>
        <a:srgbClr val="FFFFFF"/>
      </a:lt2>
      <a:accent1>
        <a:srgbClr val="81B94F"/>
      </a:accent1>
      <a:accent2>
        <a:srgbClr val="46A4DB"/>
      </a:accent2>
      <a:accent3>
        <a:srgbClr val="E5583A"/>
      </a:accent3>
      <a:accent4>
        <a:srgbClr val="F9B439"/>
      </a:accent4>
      <a:accent5>
        <a:srgbClr val="7C69A8"/>
      </a:accent5>
      <a:accent6>
        <a:srgbClr val="404F64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6_Default Theme">
  <a:themeElements>
    <a:clrScheme name="Motagua - Coloured 6 - Light">
      <a:dk1>
        <a:srgbClr val="7E7E7E"/>
      </a:dk1>
      <a:lt1>
        <a:srgbClr val="FFFFFF"/>
      </a:lt1>
      <a:dk2>
        <a:srgbClr val="6B6B6B"/>
      </a:dk2>
      <a:lt2>
        <a:srgbClr val="FFFFFF"/>
      </a:lt2>
      <a:accent1>
        <a:srgbClr val="81B94F"/>
      </a:accent1>
      <a:accent2>
        <a:srgbClr val="46A4DB"/>
      </a:accent2>
      <a:accent3>
        <a:srgbClr val="E5583A"/>
      </a:accent3>
      <a:accent4>
        <a:srgbClr val="F9B439"/>
      </a:accent4>
      <a:accent5>
        <a:srgbClr val="7C69A8"/>
      </a:accent5>
      <a:accent6>
        <a:srgbClr val="404F64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3_Default Theme">
  <a:themeElements>
    <a:clrScheme name="Motagua - Coloured 6 - Light">
      <a:dk1>
        <a:srgbClr val="7E7E7E"/>
      </a:dk1>
      <a:lt1>
        <a:srgbClr val="FFFFFF"/>
      </a:lt1>
      <a:dk2>
        <a:srgbClr val="6B6B6B"/>
      </a:dk2>
      <a:lt2>
        <a:srgbClr val="FFFFFF"/>
      </a:lt2>
      <a:accent1>
        <a:srgbClr val="81B94F"/>
      </a:accent1>
      <a:accent2>
        <a:srgbClr val="46A4DB"/>
      </a:accent2>
      <a:accent3>
        <a:srgbClr val="E5583A"/>
      </a:accent3>
      <a:accent4>
        <a:srgbClr val="F9B439"/>
      </a:accent4>
      <a:accent5>
        <a:srgbClr val="7C69A8"/>
      </a:accent5>
      <a:accent6>
        <a:srgbClr val="404F64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507</Words>
  <Application>Microsoft Office PowerPoint</Application>
  <PresentationFormat>Custom</PresentationFormat>
  <Paragraphs>69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Lato Light</vt:lpstr>
      <vt:lpstr>Calibri</vt:lpstr>
      <vt:lpstr>Microsoft Tai Le</vt:lpstr>
      <vt:lpstr>Arial</vt:lpstr>
      <vt:lpstr>Lato</vt:lpstr>
      <vt:lpstr>7_Default Theme</vt:lpstr>
      <vt:lpstr>13_Default Theme</vt:lpstr>
      <vt:lpstr>3_Default Theme</vt:lpstr>
      <vt:lpstr>5_Default Theme</vt:lpstr>
      <vt:lpstr>26_Default Theme</vt:lpstr>
      <vt:lpstr>33_Default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</dc:creator>
  <cp:lastModifiedBy>bayartulga bira</cp:lastModifiedBy>
  <cp:revision>33</cp:revision>
  <dcterms:created xsi:type="dcterms:W3CDTF">2014-11-12T21:47:38Z</dcterms:created>
  <dcterms:modified xsi:type="dcterms:W3CDTF">2020-04-30T02:58:57Z</dcterms:modified>
</cp:coreProperties>
</file>