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89" r:id="rId2"/>
    <p:sldId id="390" r:id="rId3"/>
    <p:sldId id="271" r:id="rId4"/>
    <p:sldId id="282" r:id="rId5"/>
    <p:sldId id="279" r:id="rId6"/>
    <p:sldId id="391" r:id="rId7"/>
    <p:sldId id="347"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AAC16A-D527-4B9A-BDC9-3A24ED9BC570}" v="36" dt="2020-11-09T16:04:07.2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8" d="100"/>
          <a:sy n="108" d="100"/>
        </p:scale>
        <p:origin x="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l Drápela" userId="abb948159052205f" providerId="LiveId" clId="{47AAC16A-D527-4B9A-BDC9-3A24ED9BC570}"/>
    <pc:docChg chg="undo custSel addSld delSld modSld">
      <pc:chgData name="Karel Drápela" userId="abb948159052205f" providerId="LiveId" clId="{47AAC16A-D527-4B9A-BDC9-3A24ED9BC570}" dt="2020-11-09T16:04:33.242" v="455" actId="2696"/>
      <pc:docMkLst>
        <pc:docMk/>
      </pc:docMkLst>
      <pc:sldChg chg="add">
        <pc:chgData name="Karel Drápela" userId="abb948159052205f" providerId="LiveId" clId="{47AAC16A-D527-4B9A-BDC9-3A24ED9BC570}" dt="2020-11-09T15:33:44.266" v="319"/>
        <pc:sldMkLst>
          <pc:docMk/>
          <pc:sldMk cId="0" sldId="271"/>
        </pc:sldMkLst>
      </pc:sldChg>
      <pc:sldChg chg="modSp add mod">
        <pc:chgData name="Karel Drápela" userId="abb948159052205f" providerId="LiveId" clId="{47AAC16A-D527-4B9A-BDC9-3A24ED9BC570}" dt="2020-11-09T15:34:50.731" v="321" actId="20577"/>
        <pc:sldMkLst>
          <pc:docMk/>
          <pc:sldMk cId="0" sldId="279"/>
        </pc:sldMkLst>
        <pc:spChg chg="mod">
          <ac:chgData name="Karel Drápela" userId="abb948159052205f" providerId="LiveId" clId="{47AAC16A-D527-4B9A-BDC9-3A24ED9BC570}" dt="2020-11-09T15:34:50.731" v="321" actId="20577"/>
          <ac:spMkLst>
            <pc:docMk/>
            <pc:sldMk cId="0" sldId="279"/>
            <ac:spMk id="12" creationId="{628A8DC2-8187-4D46-965E-341C13C95B14}"/>
          </ac:spMkLst>
        </pc:spChg>
      </pc:sldChg>
      <pc:sldChg chg="add">
        <pc:chgData name="Karel Drápela" userId="abb948159052205f" providerId="LiveId" clId="{47AAC16A-D527-4B9A-BDC9-3A24ED9BC570}" dt="2020-11-09T15:33:44.266" v="319"/>
        <pc:sldMkLst>
          <pc:docMk/>
          <pc:sldMk cId="0" sldId="282"/>
        </pc:sldMkLst>
      </pc:sldChg>
      <pc:sldChg chg="modSp add mod">
        <pc:chgData name="Karel Drápela" userId="abb948159052205f" providerId="LiveId" clId="{47AAC16A-D527-4B9A-BDC9-3A24ED9BC570}" dt="2020-11-09T16:04:07.328" v="454" actId="27636"/>
        <pc:sldMkLst>
          <pc:docMk/>
          <pc:sldMk cId="0" sldId="347"/>
        </pc:sldMkLst>
        <pc:spChg chg="mod">
          <ac:chgData name="Karel Drápela" userId="abb948159052205f" providerId="LiveId" clId="{47AAC16A-D527-4B9A-BDC9-3A24ED9BC570}" dt="2020-11-09T16:04:07.328" v="454" actId="27636"/>
          <ac:spMkLst>
            <pc:docMk/>
            <pc:sldMk cId="0" sldId="347"/>
            <ac:spMk id="34819" creationId="{4620CBED-9DB3-45E0-9DEB-822083467A8B}"/>
          </ac:spMkLst>
        </pc:spChg>
      </pc:sldChg>
      <pc:sldChg chg="addSp delSp modSp mod">
        <pc:chgData name="Karel Drápela" userId="abb948159052205f" providerId="LiveId" clId="{47AAC16A-D527-4B9A-BDC9-3A24ED9BC570}" dt="2020-11-09T16:01:02.822" v="451" actId="20577"/>
        <pc:sldMkLst>
          <pc:docMk/>
          <pc:sldMk cId="0" sldId="389"/>
        </pc:sldMkLst>
        <pc:spChg chg="mod">
          <ac:chgData name="Karel Drápela" userId="abb948159052205f" providerId="LiveId" clId="{47AAC16A-D527-4B9A-BDC9-3A24ED9BC570}" dt="2020-11-09T10:20:40.338" v="3" actId="1076"/>
          <ac:spMkLst>
            <pc:docMk/>
            <pc:sldMk cId="0" sldId="389"/>
            <ac:spMk id="12" creationId="{3643B500-A2A2-425A-9777-910BEE6CBA65}"/>
          </ac:spMkLst>
        </pc:spChg>
        <pc:spChg chg="mod">
          <ac:chgData name="Karel Drápela" userId="abb948159052205f" providerId="LiveId" clId="{47AAC16A-D527-4B9A-BDC9-3A24ED9BC570}" dt="2020-11-09T10:21:05.290" v="7" actId="1076"/>
          <ac:spMkLst>
            <pc:docMk/>
            <pc:sldMk cId="0" sldId="389"/>
            <ac:spMk id="18" creationId="{F6621609-8C60-4C3A-93DB-D3246730D631}"/>
          </ac:spMkLst>
        </pc:spChg>
        <pc:spChg chg="mod">
          <ac:chgData name="Karel Drápela" userId="abb948159052205f" providerId="LiveId" clId="{47AAC16A-D527-4B9A-BDC9-3A24ED9BC570}" dt="2020-11-09T16:01:02.822" v="451" actId="20577"/>
          <ac:spMkLst>
            <pc:docMk/>
            <pc:sldMk cId="0" sldId="389"/>
            <ac:spMk id="107523" creationId="{DE0AD1C2-6452-4F18-BB96-92C6ED07B3EE}"/>
          </ac:spMkLst>
        </pc:spChg>
        <pc:spChg chg="mod">
          <ac:chgData name="Karel Drápela" userId="abb948159052205f" providerId="LiveId" clId="{47AAC16A-D527-4B9A-BDC9-3A24ED9BC570}" dt="2020-11-09T10:20:44.673" v="4" actId="1076"/>
          <ac:spMkLst>
            <pc:docMk/>
            <pc:sldMk cId="0" sldId="389"/>
            <ac:spMk id="107524" creationId="{95703A12-9BE3-4AFA-80C8-89E54527268B}"/>
          </ac:spMkLst>
        </pc:spChg>
        <pc:spChg chg="mod">
          <ac:chgData name="Karel Drápela" userId="abb948159052205f" providerId="LiveId" clId="{47AAC16A-D527-4B9A-BDC9-3A24ED9BC570}" dt="2020-11-09T10:20:50.937" v="5" actId="1076"/>
          <ac:spMkLst>
            <pc:docMk/>
            <pc:sldMk cId="0" sldId="389"/>
            <ac:spMk id="107525" creationId="{360B54E6-8F24-4735-8EDC-876525904CFE}"/>
          </ac:spMkLst>
        </pc:spChg>
        <pc:spChg chg="mod">
          <ac:chgData name="Karel Drápela" userId="abb948159052205f" providerId="LiveId" clId="{47AAC16A-D527-4B9A-BDC9-3A24ED9BC570}" dt="2020-11-09T10:20:57.321" v="6" actId="1076"/>
          <ac:spMkLst>
            <pc:docMk/>
            <pc:sldMk cId="0" sldId="389"/>
            <ac:spMk id="107526" creationId="{DA88CA50-25A9-4C70-8C8B-EA4CC6279F96}"/>
          </ac:spMkLst>
        </pc:spChg>
        <pc:spChg chg="add del mod">
          <ac:chgData name="Karel Drápela" userId="abb948159052205f" providerId="LiveId" clId="{47AAC16A-D527-4B9A-BDC9-3A24ED9BC570}" dt="2020-11-09T10:24:37.070" v="27" actId="33423"/>
          <ac:spMkLst>
            <pc:docMk/>
            <pc:sldMk cId="0" sldId="389"/>
            <ac:spMk id="107529" creationId="{A8A36178-DF59-41E0-B781-95D9FD507E15}"/>
          </ac:spMkLst>
        </pc:spChg>
        <pc:spChg chg="mod">
          <ac:chgData name="Karel Drápela" userId="abb948159052205f" providerId="LiveId" clId="{47AAC16A-D527-4B9A-BDC9-3A24ED9BC570}" dt="2020-11-09T10:23:39.504" v="19" actId="6549"/>
          <ac:spMkLst>
            <pc:docMk/>
            <pc:sldMk cId="0" sldId="389"/>
            <ac:spMk id="107530" creationId="{24B79CF2-21B0-4C79-85AD-8A45782781BD}"/>
          </ac:spMkLst>
        </pc:spChg>
        <pc:graphicFrameChg chg="add del mod replId">
          <ac:chgData name="Karel Drápela" userId="abb948159052205f" providerId="LiveId" clId="{47AAC16A-D527-4B9A-BDC9-3A24ED9BC570}" dt="2020-11-09T10:24:37.070" v="27" actId="33423"/>
          <ac:graphicFrameMkLst>
            <pc:docMk/>
            <pc:sldMk cId="0" sldId="389"/>
            <ac:graphicFrameMk id="107529" creationId="{A8A36178-DF59-41E0-B781-95D9FD507E15}"/>
          </ac:graphicFrameMkLst>
        </pc:graphicFrameChg>
      </pc:sldChg>
      <pc:sldChg chg="addSp modSp new mod">
        <pc:chgData name="Karel Drápela" userId="abb948159052205f" providerId="LiveId" clId="{47AAC16A-D527-4B9A-BDC9-3A24ED9BC570}" dt="2020-11-09T15:01:25.521" v="317" actId="6549"/>
        <pc:sldMkLst>
          <pc:docMk/>
          <pc:sldMk cId="1054963955" sldId="390"/>
        </pc:sldMkLst>
        <pc:spChg chg="mod">
          <ac:chgData name="Karel Drápela" userId="abb948159052205f" providerId="LiveId" clId="{47AAC16A-D527-4B9A-BDC9-3A24ED9BC570}" dt="2020-11-09T10:36:43.658" v="83" actId="14100"/>
          <ac:spMkLst>
            <pc:docMk/>
            <pc:sldMk cId="1054963955" sldId="390"/>
            <ac:spMk id="2" creationId="{45299279-4BB2-4E34-9330-9FC42E0B96B4}"/>
          </ac:spMkLst>
        </pc:spChg>
        <pc:spChg chg="add mod">
          <ac:chgData name="Karel Drápela" userId="abb948159052205f" providerId="LiveId" clId="{47AAC16A-D527-4B9A-BDC9-3A24ED9BC570}" dt="2020-11-09T14:58:27.627" v="282" actId="6549"/>
          <ac:spMkLst>
            <pc:docMk/>
            <pc:sldMk cId="1054963955" sldId="390"/>
            <ac:spMk id="4" creationId="{B1BC2B1A-DA47-43D0-90E7-056A6C6F74FD}"/>
          </ac:spMkLst>
        </pc:spChg>
        <pc:spChg chg="add mod">
          <ac:chgData name="Karel Drápela" userId="abb948159052205f" providerId="LiveId" clId="{47AAC16A-D527-4B9A-BDC9-3A24ED9BC570}" dt="2020-11-09T10:46:55.134" v="172" actId="20577"/>
          <ac:spMkLst>
            <pc:docMk/>
            <pc:sldMk cId="1054963955" sldId="390"/>
            <ac:spMk id="6" creationId="{03652B4E-6010-47B2-B777-9E785E4D4FA2}"/>
          </ac:spMkLst>
        </pc:spChg>
        <pc:spChg chg="add mod">
          <ac:chgData name="Karel Drápela" userId="abb948159052205f" providerId="LiveId" clId="{47AAC16A-D527-4B9A-BDC9-3A24ED9BC570}" dt="2020-11-09T15:01:25.521" v="317" actId="6549"/>
          <ac:spMkLst>
            <pc:docMk/>
            <pc:sldMk cId="1054963955" sldId="390"/>
            <ac:spMk id="8" creationId="{C45E1679-761A-439D-A14B-F10C19A9AC59}"/>
          </ac:spMkLst>
        </pc:spChg>
        <pc:spChg chg="add mod">
          <ac:chgData name="Karel Drápela" userId="abb948159052205f" providerId="LiveId" clId="{47AAC16A-D527-4B9A-BDC9-3A24ED9BC570}" dt="2020-11-09T15:00:28.852" v="315" actId="113"/>
          <ac:spMkLst>
            <pc:docMk/>
            <pc:sldMk cId="1054963955" sldId="390"/>
            <ac:spMk id="10" creationId="{386E9CE7-C030-435B-A36C-ED7569891BDD}"/>
          </ac:spMkLst>
        </pc:spChg>
      </pc:sldChg>
      <pc:sldChg chg="new del">
        <pc:chgData name="Karel Drápela" userId="abb948159052205f" providerId="LiveId" clId="{47AAC16A-D527-4B9A-BDC9-3A24ED9BC570}" dt="2020-11-09T15:33:51.399" v="320" actId="2696"/>
        <pc:sldMkLst>
          <pc:docMk/>
          <pc:sldMk cId="3157890954" sldId="391"/>
        </pc:sldMkLst>
      </pc:sldChg>
      <pc:sldChg chg="addSp delSp modSp new mod">
        <pc:chgData name="Karel Drápela" userId="abb948159052205f" providerId="LiveId" clId="{47AAC16A-D527-4B9A-BDC9-3A24ED9BC570}" dt="2020-11-09T15:42:19.952" v="423" actId="255"/>
        <pc:sldMkLst>
          <pc:docMk/>
          <pc:sldMk cId="3476133124" sldId="391"/>
        </pc:sldMkLst>
        <pc:spChg chg="mod">
          <ac:chgData name="Karel Drápela" userId="abb948159052205f" providerId="LiveId" clId="{47AAC16A-D527-4B9A-BDC9-3A24ED9BC570}" dt="2020-11-09T15:35:20.780" v="352" actId="20577"/>
          <ac:spMkLst>
            <pc:docMk/>
            <pc:sldMk cId="3476133124" sldId="391"/>
            <ac:spMk id="2" creationId="{F6B6108F-4233-4E23-9DB4-7576C42D9527}"/>
          </ac:spMkLst>
        </pc:spChg>
        <pc:spChg chg="add mod">
          <ac:chgData name="Karel Drápela" userId="abb948159052205f" providerId="LiveId" clId="{47AAC16A-D527-4B9A-BDC9-3A24ED9BC570}" dt="2020-11-09T15:38:15.935" v="385" actId="14100"/>
          <ac:spMkLst>
            <pc:docMk/>
            <pc:sldMk cId="3476133124" sldId="391"/>
            <ac:spMk id="4" creationId="{D2C74630-6F28-41D5-A7F9-B40A70BF6C9A}"/>
          </ac:spMkLst>
        </pc:spChg>
        <pc:spChg chg="add mod">
          <ac:chgData name="Karel Drápela" userId="abb948159052205f" providerId="LiveId" clId="{47AAC16A-D527-4B9A-BDC9-3A24ED9BC570}" dt="2020-11-09T15:38:28.536" v="388" actId="1076"/>
          <ac:spMkLst>
            <pc:docMk/>
            <pc:sldMk cId="3476133124" sldId="391"/>
            <ac:spMk id="5" creationId="{77BD4D18-F514-42D2-BEBA-142E564F5F60}"/>
          </ac:spMkLst>
        </pc:spChg>
        <pc:spChg chg="add mod">
          <ac:chgData name="Karel Drápela" userId="abb948159052205f" providerId="LiveId" clId="{47AAC16A-D527-4B9A-BDC9-3A24ED9BC570}" dt="2020-11-09T15:39:51.688" v="400" actId="14100"/>
          <ac:spMkLst>
            <pc:docMk/>
            <pc:sldMk cId="3476133124" sldId="391"/>
            <ac:spMk id="7" creationId="{13E9A6E7-AB1B-42BD-85E0-BEF8BD8043A2}"/>
          </ac:spMkLst>
        </pc:spChg>
        <pc:spChg chg="add mod">
          <ac:chgData name="Karel Drápela" userId="abb948159052205f" providerId="LiveId" clId="{47AAC16A-D527-4B9A-BDC9-3A24ED9BC570}" dt="2020-11-09T15:41:56.407" v="419" actId="255"/>
          <ac:spMkLst>
            <pc:docMk/>
            <pc:sldMk cId="3476133124" sldId="391"/>
            <ac:spMk id="11" creationId="{DF8F9A18-ECB8-4793-B43D-EBAD0977E7DF}"/>
          </ac:spMkLst>
        </pc:spChg>
        <pc:spChg chg="add mod">
          <ac:chgData name="Karel Drápela" userId="abb948159052205f" providerId="LiveId" clId="{47AAC16A-D527-4B9A-BDC9-3A24ED9BC570}" dt="2020-11-09T15:42:19.952" v="423" actId="255"/>
          <ac:spMkLst>
            <pc:docMk/>
            <pc:sldMk cId="3476133124" sldId="391"/>
            <ac:spMk id="13" creationId="{C83EBB01-925F-471C-B013-2B33F0C35581}"/>
          </ac:spMkLst>
        </pc:spChg>
        <pc:graphicFrameChg chg="add del mod replId">
          <ac:chgData name="Karel Drápela" userId="abb948159052205f" providerId="LiveId" clId="{47AAC16A-D527-4B9A-BDC9-3A24ED9BC570}" dt="2020-11-09T15:39:11.719" v="392"/>
          <ac:graphicFrameMkLst>
            <pc:docMk/>
            <pc:sldMk cId="3476133124" sldId="391"/>
            <ac:graphicFrameMk id="8" creationId="{13E9A6E7-AB1B-42BD-85E0-BEF8BD8043A2}"/>
          </ac:graphicFrameMkLst>
        </pc:graphicFrameChg>
        <pc:graphicFrameChg chg="add del mod replId">
          <ac:chgData name="Karel Drápela" userId="abb948159052205f" providerId="LiveId" clId="{47AAC16A-D527-4B9A-BDC9-3A24ED9BC570}" dt="2020-11-09T15:40:45.164" v="407"/>
          <ac:graphicFrameMkLst>
            <pc:docMk/>
            <pc:sldMk cId="3476133124" sldId="391"/>
            <ac:graphicFrameMk id="14" creationId="{DF8F9A18-ECB8-4793-B43D-EBAD0977E7DF}"/>
          </ac:graphicFrameMkLst>
        </pc:graphicFrameChg>
      </pc:sldChg>
      <pc:sldChg chg="new del">
        <pc:chgData name="Karel Drápela" userId="abb948159052205f" providerId="LiveId" clId="{47AAC16A-D527-4B9A-BDC9-3A24ED9BC570}" dt="2020-11-09T16:04:33.242" v="455" actId="2696"/>
        <pc:sldMkLst>
          <pc:docMk/>
          <pc:sldMk cId="2113030491" sldId="392"/>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E2976E-188A-416E-ACAB-46830EF4622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04A4E34-E57F-4913-A1DB-520099EF40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180CABC1-4F77-4174-A901-D38178BF5BF7}"/>
              </a:ext>
            </a:extLst>
          </p:cNvPr>
          <p:cNvSpPr>
            <a:spLocks noGrp="1"/>
          </p:cNvSpPr>
          <p:nvPr>
            <p:ph type="dt" sz="half" idx="10"/>
          </p:nvPr>
        </p:nvSpPr>
        <p:spPr/>
        <p:txBody>
          <a:bodyPr/>
          <a:lstStyle/>
          <a:p>
            <a:fld id="{655E1865-6B3A-49C5-8C4B-88921E5063CD}" type="datetimeFigureOut">
              <a:rPr lang="cs-CZ" smtClean="0"/>
              <a:t>09.11.2020</a:t>
            </a:fld>
            <a:endParaRPr lang="cs-CZ"/>
          </a:p>
        </p:txBody>
      </p:sp>
      <p:sp>
        <p:nvSpPr>
          <p:cNvPr id="5" name="Zástupný symbol pro zápatí 4">
            <a:extLst>
              <a:ext uri="{FF2B5EF4-FFF2-40B4-BE49-F238E27FC236}">
                <a16:creationId xmlns:a16="http://schemas.microsoft.com/office/drawing/2014/main" id="{0FD0281C-898A-41E7-A57E-6A59684F562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C7158FB-2A7C-4D16-9DD3-0880ED3D615B}"/>
              </a:ext>
            </a:extLst>
          </p:cNvPr>
          <p:cNvSpPr>
            <a:spLocks noGrp="1"/>
          </p:cNvSpPr>
          <p:nvPr>
            <p:ph type="sldNum" sz="quarter" idx="12"/>
          </p:nvPr>
        </p:nvSpPr>
        <p:spPr/>
        <p:txBody>
          <a:bodyPr/>
          <a:lstStyle/>
          <a:p>
            <a:fld id="{B9E16412-1570-4499-9ADA-3E593D3E57E4}" type="slidenum">
              <a:rPr lang="cs-CZ" smtClean="0"/>
              <a:t>‹#›</a:t>
            </a:fld>
            <a:endParaRPr lang="cs-CZ"/>
          </a:p>
        </p:txBody>
      </p:sp>
    </p:spTree>
    <p:extLst>
      <p:ext uri="{BB962C8B-B14F-4D97-AF65-F5344CB8AC3E}">
        <p14:creationId xmlns:p14="http://schemas.microsoft.com/office/powerpoint/2010/main" val="2102056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E1F32B-31E2-4005-8779-01AE8117D5A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4D720AA-8E54-40BB-8D6F-CAE43DD1279E}"/>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8D1886C-CF32-4913-A1C3-C6AA74D998EA}"/>
              </a:ext>
            </a:extLst>
          </p:cNvPr>
          <p:cNvSpPr>
            <a:spLocks noGrp="1"/>
          </p:cNvSpPr>
          <p:nvPr>
            <p:ph type="dt" sz="half" idx="10"/>
          </p:nvPr>
        </p:nvSpPr>
        <p:spPr/>
        <p:txBody>
          <a:bodyPr/>
          <a:lstStyle/>
          <a:p>
            <a:fld id="{655E1865-6B3A-49C5-8C4B-88921E5063CD}" type="datetimeFigureOut">
              <a:rPr lang="cs-CZ" smtClean="0"/>
              <a:t>09.11.2020</a:t>
            </a:fld>
            <a:endParaRPr lang="cs-CZ"/>
          </a:p>
        </p:txBody>
      </p:sp>
      <p:sp>
        <p:nvSpPr>
          <p:cNvPr id="5" name="Zástupný symbol pro zápatí 4">
            <a:extLst>
              <a:ext uri="{FF2B5EF4-FFF2-40B4-BE49-F238E27FC236}">
                <a16:creationId xmlns:a16="http://schemas.microsoft.com/office/drawing/2014/main" id="{9A952D50-76C3-46DE-A00F-F182DAE6607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C78E443-6118-42FD-B73A-E5BC99595AC9}"/>
              </a:ext>
            </a:extLst>
          </p:cNvPr>
          <p:cNvSpPr>
            <a:spLocks noGrp="1"/>
          </p:cNvSpPr>
          <p:nvPr>
            <p:ph type="sldNum" sz="quarter" idx="12"/>
          </p:nvPr>
        </p:nvSpPr>
        <p:spPr/>
        <p:txBody>
          <a:bodyPr/>
          <a:lstStyle/>
          <a:p>
            <a:fld id="{B9E16412-1570-4499-9ADA-3E593D3E57E4}" type="slidenum">
              <a:rPr lang="cs-CZ" smtClean="0"/>
              <a:t>‹#›</a:t>
            </a:fld>
            <a:endParaRPr lang="cs-CZ"/>
          </a:p>
        </p:txBody>
      </p:sp>
    </p:spTree>
    <p:extLst>
      <p:ext uri="{BB962C8B-B14F-4D97-AF65-F5344CB8AC3E}">
        <p14:creationId xmlns:p14="http://schemas.microsoft.com/office/powerpoint/2010/main" val="1188024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D9AA678-13F8-4026-BA79-0AA552040818}"/>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7CCC3C0-8383-42E3-BFD7-C0030DAEF45F}"/>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91951A7-9700-4010-980D-104EC0121D6D}"/>
              </a:ext>
            </a:extLst>
          </p:cNvPr>
          <p:cNvSpPr>
            <a:spLocks noGrp="1"/>
          </p:cNvSpPr>
          <p:nvPr>
            <p:ph type="dt" sz="half" idx="10"/>
          </p:nvPr>
        </p:nvSpPr>
        <p:spPr/>
        <p:txBody>
          <a:bodyPr/>
          <a:lstStyle/>
          <a:p>
            <a:fld id="{655E1865-6B3A-49C5-8C4B-88921E5063CD}" type="datetimeFigureOut">
              <a:rPr lang="cs-CZ" smtClean="0"/>
              <a:t>09.11.2020</a:t>
            </a:fld>
            <a:endParaRPr lang="cs-CZ"/>
          </a:p>
        </p:txBody>
      </p:sp>
      <p:sp>
        <p:nvSpPr>
          <p:cNvPr id="5" name="Zástupný symbol pro zápatí 4">
            <a:extLst>
              <a:ext uri="{FF2B5EF4-FFF2-40B4-BE49-F238E27FC236}">
                <a16:creationId xmlns:a16="http://schemas.microsoft.com/office/drawing/2014/main" id="{6B404AF9-0513-477B-999A-F3BA44A7D71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1BCE524-86D6-4E1F-9559-54ED22064633}"/>
              </a:ext>
            </a:extLst>
          </p:cNvPr>
          <p:cNvSpPr>
            <a:spLocks noGrp="1"/>
          </p:cNvSpPr>
          <p:nvPr>
            <p:ph type="sldNum" sz="quarter" idx="12"/>
          </p:nvPr>
        </p:nvSpPr>
        <p:spPr/>
        <p:txBody>
          <a:bodyPr/>
          <a:lstStyle/>
          <a:p>
            <a:fld id="{B9E16412-1570-4499-9ADA-3E593D3E57E4}" type="slidenum">
              <a:rPr lang="cs-CZ" smtClean="0"/>
              <a:t>‹#›</a:t>
            </a:fld>
            <a:endParaRPr lang="cs-CZ"/>
          </a:p>
        </p:txBody>
      </p:sp>
    </p:spTree>
    <p:extLst>
      <p:ext uri="{BB962C8B-B14F-4D97-AF65-F5344CB8AC3E}">
        <p14:creationId xmlns:p14="http://schemas.microsoft.com/office/powerpoint/2010/main" val="826205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6C3AB1-B1B7-42D6-823B-E5A6AF51660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B51411E-D2FF-49C2-8C65-8206C112B181}"/>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1B99D35-8136-4176-A72D-2E5717FD173F}"/>
              </a:ext>
            </a:extLst>
          </p:cNvPr>
          <p:cNvSpPr>
            <a:spLocks noGrp="1"/>
          </p:cNvSpPr>
          <p:nvPr>
            <p:ph type="dt" sz="half" idx="10"/>
          </p:nvPr>
        </p:nvSpPr>
        <p:spPr/>
        <p:txBody>
          <a:bodyPr/>
          <a:lstStyle/>
          <a:p>
            <a:fld id="{655E1865-6B3A-49C5-8C4B-88921E5063CD}" type="datetimeFigureOut">
              <a:rPr lang="cs-CZ" smtClean="0"/>
              <a:t>09.11.2020</a:t>
            </a:fld>
            <a:endParaRPr lang="cs-CZ"/>
          </a:p>
        </p:txBody>
      </p:sp>
      <p:sp>
        <p:nvSpPr>
          <p:cNvPr id="5" name="Zástupný symbol pro zápatí 4">
            <a:extLst>
              <a:ext uri="{FF2B5EF4-FFF2-40B4-BE49-F238E27FC236}">
                <a16:creationId xmlns:a16="http://schemas.microsoft.com/office/drawing/2014/main" id="{91AA9739-D6A4-40BF-91CF-ECC0DD46346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1121D30-235D-46C1-B3C0-6E8D512BEAD9}"/>
              </a:ext>
            </a:extLst>
          </p:cNvPr>
          <p:cNvSpPr>
            <a:spLocks noGrp="1"/>
          </p:cNvSpPr>
          <p:nvPr>
            <p:ph type="sldNum" sz="quarter" idx="12"/>
          </p:nvPr>
        </p:nvSpPr>
        <p:spPr/>
        <p:txBody>
          <a:bodyPr/>
          <a:lstStyle/>
          <a:p>
            <a:fld id="{B9E16412-1570-4499-9ADA-3E593D3E57E4}" type="slidenum">
              <a:rPr lang="cs-CZ" smtClean="0"/>
              <a:t>‹#›</a:t>
            </a:fld>
            <a:endParaRPr lang="cs-CZ"/>
          </a:p>
        </p:txBody>
      </p:sp>
    </p:spTree>
    <p:extLst>
      <p:ext uri="{BB962C8B-B14F-4D97-AF65-F5344CB8AC3E}">
        <p14:creationId xmlns:p14="http://schemas.microsoft.com/office/powerpoint/2010/main" val="3621181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4B73AC-2861-4DA7-AEFC-6ED507DC359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A3399FC-A9BB-4123-BF4B-17CB2FFEB0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E6AB8CD0-9585-45CC-A9C5-FF6D4126A1BF}"/>
              </a:ext>
            </a:extLst>
          </p:cNvPr>
          <p:cNvSpPr>
            <a:spLocks noGrp="1"/>
          </p:cNvSpPr>
          <p:nvPr>
            <p:ph type="dt" sz="half" idx="10"/>
          </p:nvPr>
        </p:nvSpPr>
        <p:spPr/>
        <p:txBody>
          <a:bodyPr/>
          <a:lstStyle/>
          <a:p>
            <a:fld id="{655E1865-6B3A-49C5-8C4B-88921E5063CD}" type="datetimeFigureOut">
              <a:rPr lang="cs-CZ" smtClean="0"/>
              <a:t>09.11.2020</a:t>
            </a:fld>
            <a:endParaRPr lang="cs-CZ"/>
          </a:p>
        </p:txBody>
      </p:sp>
      <p:sp>
        <p:nvSpPr>
          <p:cNvPr id="5" name="Zástupný symbol pro zápatí 4">
            <a:extLst>
              <a:ext uri="{FF2B5EF4-FFF2-40B4-BE49-F238E27FC236}">
                <a16:creationId xmlns:a16="http://schemas.microsoft.com/office/drawing/2014/main" id="{9FD25412-E378-4F95-A749-9995FAC12CF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EFFB1DB-4C0A-4537-9CE6-3356D53AC709}"/>
              </a:ext>
            </a:extLst>
          </p:cNvPr>
          <p:cNvSpPr>
            <a:spLocks noGrp="1"/>
          </p:cNvSpPr>
          <p:nvPr>
            <p:ph type="sldNum" sz="quarter" idx="12"/>
          </p:nvPr>
        </p:nvSpPr>
        <p:spPr/>
        <p:txBody>
          <a:bodyPr/>
          <a:lstStyle/>
          <a:p>
            <a:fld id="{B9E16412-1570-4499-9ADA-3E593D3E57E4}" type="slidenum">
              <a:rPr lang="cs-CZ" smtClean="0"/>
              <a:t>‹#›</a:t>
            </a:fld>
            <a:endParaRPr lang="cs-CZ"/>
          </a:p>
        </p:txBody>
      </p:sp>
    </p:spTree>
    <p:extLst>
      <p:ext uri="{BB962C8B-B14F-4D97-AF65-F5344CB8AC3E}">
        <p14:creationId xmlns:p14="http://schemas.microsoft.com/office/powerpoint/2010/main" val="1654542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887257-8FAF-4D98-AF97-78C9C850321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49F8145-5805-48BD-BF16-8A149E56F71E}"/>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3DB1BEE8-F2C3-4CAB-A68B-3ACD296FBB92}"/>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0C317457-B992-43A3-B53E-0AD7012ED16F}"/>
              </a:ext>
            </a:extLst>
          </p:cNvPr>
          <p:cNvSpPr>
            <a:spLocks noGrp="1"/>
          </p:cNvSpPr>
          <p:nvPr>
            <p:ph type="dt" sz="half" idx="10"/>
          </p:nvPr>
        </p:nvSpPr>
        <p:spPr/>
        <p:txBody>
          <a:bodyPr/>
          <a:lstStyle/>
          <a:p>
            <a:fld id="{655E1865-6B3A-49C5-8C4B-88921E5063CD}" type="datetimeFigureOut">
              <a:rPr lang="cs-CZ" smtClean="0"/>
              <a:t>09.11.2020</a:t>
            </a:fld>
            <a:endParaRPr lang="cs-CZ"/>
          </a:p>
        </p:txBody>
      </p:sp>
      <p:sp>
        <p:nvSpPr>
          <p:cNvPr id="6" name="Zástupný symbol pro zápatí 5">
            <a:extLst>
              <a:ext uri="{FF2B5EF4-FFF2-40B4-BE49-F238E27FC236}">
                <a16:creationId xmlns:a16="http://schemas.microsoft.com/office/drawing/2014/main" id="{A09F9ED0-CE6E-4CA4-A1CD-17D281B6D57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7AD7323-89A3-4897-87E8-9841493FD1F5}"/>
              </a:ext>
            </a:extLst>
          </p:cNvPr>
          <p:cNvSpPr>
            <a:spLocks noGrp="1"/>
          </p:cNvSpPr>
          <p:nvPr>
            <p:ph type="sldNum" sz="quarter" idx="12"/>
          </p:nvPr>
        </p:nvSpPr>
        <p:spPr/>
        <p:txBody>
          <a:bodyPr/>
          <a:lstStyle/>
          <a:p>
            <a:fld id="{B9E16412-1570-4499-9ADA-3E593D3E57E4}" type="slidenum">
              <a:rPr lang="cs-CZ" smtClean="0"/>
              <a:t>‹#›</a:t>
            </a:fld>
            <a:endParaRPr lang="cs-CZ"/>
          </a:p>
        </p:txBody>
      </p:sp>
    </p:spTree>
    <p:extLst>
      <p:ext uri="{BB962C8B-B14F-4D97-AF65-F5344CB8AC3E}">
        <p14:creationId xmlns:p14="http://schemas.microsoft.com/office/powerpoint/2010/main" val="1738611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63AAC2-635F-4BAC-8DF8-12F3C262B959}"/>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9E233CE2-2C3E-490B-82F2-6ABEB4A5EC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D65BD7EA-9487-42D2-8358-62A8DFF6DF3A}"/>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1A344219-D910-432D-8615-0CE67F80B9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A7DF75A8-AD33-44AC-BCB6-02A2A1401DA7}"/>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FA032C5B-4C35-4DF1-8A3C-267E1547A48C}"/>
              </a:ext>
            </a:extLst>
          </p:cNvPr>
          <p:cNvSpPr>
            <a:spLocks noGrp="1"/>
          </p:cNvSpPr>
          <p:nvPr>
            <p:ph type="dt" sz="half" idx="10"/>
          </p:nvPr>
        </p:nvSpPr>
        <p:spPr/>
        <p:txBody>
          <a:bodyPr/>
          <a:lstStyle/>
          <a:p>
            <a:fld id="{655E1865-6B3A-49C5-8C4B-88921E5063CD}" type="datetimeFigureOut">
              <a:rPr lang="cs-CZ" smtClean="0"/>
              <a:t>09.11.2020</a:t>
            </a:fld>
            <a:endParaRPr lang="cs-CZ"/>
          </a:p>
        </p:txBody>
      </p:sp>
      <p:sp>
        <p:nvSpPr>
          <p:cNvPr id="8" name="Zástupný symbol pro zápatí 7">
            <a:extLst>
              <a:ext uri="{FF2B5EF4-FFF2-40B4-BE49-F238E27FC236}">
                <a16:creationId xmlns:a16="http://schemas.microsoft.com/office/drawing/2014/main" id="{A567670D-D1C3-4F86-A840-99B5E320751A}"/>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2BA4295-29DB-478B-8A21-CF1AEEA0F9F9}"/>
              </a:ext>
            </a:extLst>
          </p:cNvPr>
          <p:cNvSpPr>
            <a:spLocks noGrp="1"/>
          </p:cNvSpPr>
          <p:nvPr>
            <p:ph type="sldNum" sz="quarter" idx="12"/>
          </p:nvPr>
        </p:nvSpPr>
        <p:spPr/>
        <p:txBody>
          <a:bodyPr/>
          <a:lstStyle/>
          <a:p>
            <a:fld id="{B9E16412-1570-4499-9ADA-3E593D3E57E4}" type="slidenum">
              <a:rPr lang="cs-CZ" smtClean="0"/>
              <a:t>‹#›</a:t>
            </a:fld>
            <a:endParaRPr lang="cs-CZ"/>
          </a:p>
        </p:txBody>
      </p:sp>
    </p:spTree>
    <p:extLst>
      <p:ext uri="{BB962C8B-B14F-4D97-AF65-F5344CB8AC3E}">
        <p14:creationId xmlns:p14="http://schemas.microsoft.com/office/powerpoint/2010/main" val="929548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ED3CD0-AF89-4589-B4CC-F2F07F32293F}"/>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84B22FE7-5699-4961-B3FA-99F89987098A}"/>
              </a:ext>
            </a:extLst>
          </p:cNvPr>
          <p:cNvSpPr>
            <a:spLocks noGrp="1"/>
          </p:cNvSpPr>
          <p:nvPr>
            <p:ph type="dt" sz="half" idx="10"/>
          </p:nvPr>
        </p:nvSpPr>
        <p:spPr/>
        <p:txBody>
          <a:bodyPr/>
          <a:lstStyle/>
          <a:p>
            <a:fld id="{655E1865-6B3A-49C5-8C4B-88921E5063CD}" type="datetimeFigureOut">
              <a:rPr lang="cs-CZ" smtClean="0"/>
              <a:t>09.11.2020</a:t>
            </a:fld>
            <a:endParaRPr lang="cs-CZ"/>
          </a:p>
        </p:txBody>
      </p:sp>
      <p:sp>
        <p:nvSpPr>
          <p:cNvPr id="4" name="Zástupný symbol pro zápatí 3">
            <a:extLst>
              <a:ext uri="{FF2B5EF4-FFF2-40B4-BE49-F238E27FC236}">
                <a16:creationId xmlns:a16="http://schemas.microsoft.com/office/drawing/2014/main" id="{6BD78DBB-3CB6-445C-956C-BB3D9D13505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164E26F0-D80A-4237-9A9A-3BEAB8390E05}"/>
              </a:ext>
            </a:extLst>
          </p:cNvPr>
          <p:cNvSpPr>
            <a:spLocks noGrp="1"/>
          </p:cNvSpPr>
          <p:nvPr>
            <p:ph type="sldNum" sz="quarter" idx="12"/>
          </p:nvPr>
        </p:nvSpPr>
        <p:spPr/>
        <p:txBody>
          <a:bodyPr/>
          <a:lstStyle/>
          <a:p>
            <a:fld id="{B9E16412-1570-4499-9ADA-3E593D3E57E4}" type="slidenum">
              <a:rPr lang="cs-CZ" smtClean="0"/>
              <a:t>‹#›</a:t>
            </a:fld>
            <a:endParaRPr lang="cs-CZ"/>
          </a:p>
        </p:txBody>
      </p:sp>
    </p:spTree>
    <p:extLst>
      <p:ext uri="{BB962C8B-B14F-4D97-AF65-F5344CB8AC3E}">
        <p14:creationId xmlns:p14="http://schemas.microsoft.com/office/powerpoint/2010/main" val="239777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234901E-0486-43D3-AAEA-9F07D7AADACA}"/>
              </a:ext>
            </a:extLst>
          </p:cNvPr>
          <p:cNvSpPr>
            <a:spLocks noGrp="1"/>
          </p:cNvSpPr>
          <p:nvPr>
            <p:ph type="dt" sz="half" idx="10"/>
          </p:nvPr>
        </p:nvSpPr>
        <p:spPr/>
        <p:txBody>
          <a:bodyPr/>
          <a:lstStyle/>
          <a:p>
            <a:fld id="{655E1865-6B3A-49C5-8C4B-88921E5063CD}" type="datetimeFigureOut">
              <a:rPr lang="cs-CZ" smtClean="0"/>
              <a:t>09.11.2020</a:t>
            </a:fld>
            <a:endParaRPr lang="cs-CZ"/>
          </a:p>
        </p:txBody>
      </p:sp>
      <p:sp>
        <p:nvSpPr>
          <p:cNvPr id="3" name="Zástupný symbol pro zápatí 2">
            <a:extLst>
              <a:ext uri="{FF2B5EF4-FFF2-40B4-BE49-F238E27FC236}">
                <a16:creationId xmlns:a16="http://schemas.microsoft.com/office/drawing/2014/main" id="{5E46D406-45ED-493A-A7D3-3D04D5CCD7E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144C8EE-F1FC-400B-AF57-37D07A027DCA}"/>
              </a:ext>
            </a:extLst>
          </p:cNvPr>
          <p:cNvSpPr>
            <a:spLocks noGrp="1"/>
          </p:cNvSpPr>
          <p:nvPr>
            <p:ph type="sldNum" sz="quarter" idx="12"/>
          </p:nvPr>
        </p:nvSpPr>
        <p:spPr/>
        <p:txBody>
          <a:bodyPr/>
          <a:lstStyle/>
          <a:p>
            <a:fld id="{B9E16412-1570-4499-9ADA-3E593D3E57E4}" type="slidenum">
              <a:rPr lang="cs-CZ" smtClean="0"/>
              <a:t>‹#›</a:t>
            </a:fld>
            <a:endParaRPr lang="cs-CZ"/>
          </a:p>
        </p:txBody>
      </p:sp>
    </p:spTree>
    <p:extLst>
      <p:ext uri="{BB962C8B-B14F-4D97-AF65-F5344CB8AC3E}">
        <p14:creationId xmlns:p14="http://schemas.microsoft.com/office/powerpoint/2010/main" val="3477830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F6E38C-97EE-481F-B94E-614B6874261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25BF879-E781-4479-AB9C-28579E3628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D2B3C62A-297E-4A1F-A6A8-92CD0CECA0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D05420F-9609-4B70-93BA-81E8F7FA839B}"/>
              </a:ext>
            </a:extLst>
          </p:cNvPr>
          <p:cNvSpPr>
            <a:spLocks noGrp="1"/>
          </p:cNvSpPr>
          <p:nvPr>
            <p:ph type="dt" sz="half" idx="10"/>
          </p:nvPr>
        </p:nvSpPr>
        <p:spPr/>
        <p:txBody>
          <a:bodyPr/>
          <a:lstStyle/>
          <a:p>
            <a:fld id="{655E1865-6B3A-49C5-8C4B-88921E5063CD}" type="datetimeFigureOut">
              <a:rPr lang="cs-CZ" smtClean="0"/>
              <a:t>09.11.2020</a:t>
            </a:fld>
            <a:endParaRPr lang="cs-CZ"/>
          </a:p>
        </p:txBody>
      </p:sp>
      <p:sp>
        <p:nvSpPr>
          <p:cNvPr id="6" name="Zástupný symbol pro zápatí 5">
            <a:extLst>
              <a:ext uri="{FF2B5EF4-FFF2-40B4-BE49-F238E27FC236}">
                <a16:creationId xmlns:a16="http://schemas.microsoft.com/office/drawing/2014/main" id="{690F6F31-61B4-490B-A667-E33D5D78D93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EA10D2F-FFAD-4858-8255-D39AECF90836}"/>
              </a:ext>
            </a:extLst>
          </p:cNvPr>
          <p:cNvSpPr>
            <a:spLocks noGrp="1"/>
          </p:cNvSpPr>
          <p:nvPr>
            <p:ph type="sldNum" sz="quarter" idx="12"/>
          </p:nvPr>
        </p:nvSpPr>
        <p:spPr/>
        <p:txBody>
          <a:bodyPr/>
          <a:lstStyle/>
          <a:p>
            <a:fld id="{B9E16412-1570-4499-9ADA-3E593D3E57E4}" type="slidenum">
              <a:rPr lang="cs-CZ" smtClean="0"/>
              <a:t>‹#›</a:t>
            </a:fld>
            <a:endParaRPr lang="cs-CZ"/>
          </a:p>
        </p:txBody>
      </p:sp>
    </p:spTree>
    <p:extLst>
      <p:ext uri="{BB962C8B-B14F-4D97-AF65-F5344CB8AC3E}">
        <p14:creationId xmlns:p14="http://schemas.microsoft.com/office/powerpoint/2010/main" val="868342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B51B11-D1F7-4AD3-8A39-3F96DF88FD4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6101ECB8-B416-4829-8C71-D6E0B6AB5B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A7195437-556C-40F3-8B60-F3932A675A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7170127-2777-4224-B0AB-5BEF5F3B22C8}"/>
              </a:ext>
            </a:extLst>
          </p:cNvPr>
          <p:cNvSpPr>
            <a:spLocks noGrp="1"/>
          </p:cNvSpPr>
          <p:nvPr>
            <p:ph type="dt" sz="half" idx="10"/>
          </p:nvPr>
        </p:nvSpPr>
        <p:spPr/>
        <p:txBody>
          <a:bodyPr/>
          <a:lstStyle/>
          <a:p>
            <a:fld id="{655E1865-6B3A-49C5-8C4B-88921E5063CD}" type="datetimeFigureOut">
              <a:rPr lang="cs-CZ" smtClean="0"/>
              <a:t>09.11.2020</a:t>
            </a:fld>
            <a:endParaRPr lang="cs-CZ"/>
          </a:p>
        </p:txBody>
      </p:sp>
      <p:sp>
        <p:nvSpPr>
          <p:cNvPr id="6" name="Zástupný symbol pro zápatí 5">
            <a:extLst>
              <a:ext uri="{FF2B5EF4-FFF2-40B4-BE49-F238E27FC236}">
                <a16:creationId xmlns:a16="http://schemas.microsoft.com/office/drawing/2014/main" id="{511DFE5F-4A78-4F99-801C-2D27D4B10D2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4A901DC-76F3-4B4C-A0C9-FCE95794D9D6}"/>
              </a:ext>
            </a:extLst>
          </p:cNvPr>
          <p:cNvSpPr>
            <a:spLocks noGrp="1"/>
          </p:cNvSpPr>
          <p:nvPr>
            <p:ph type="sldNum" sz="quarter" idx="12"/>
          </p:nvPr>
        </p:nvSpPr>
        <p:spPr/>
        <p:txBody>
          <a:bodyPr/>
          <a:lstStyle/>
          <a:p>
            <a:fld id="{B9E16412-1570-4499-9ADA-3E593D3E57E4}" type="slidenum">
              <a:rPr lang="cs-CZ" smtClean="0"/>
              <a:t>‹#›</a:t>
            </a:fld>
            <a:endParaRPr lang="cs-CZ"/>
          </a:p>
        </p:txBody>
      </p:sp>
    </p:spTree>
    <p:extLst>
      <p:ext uri="{BB962C8B-B14F-4D97-AF65-F5344CB8AC3E}">
        <p14:creationId xmlns:p14="http://schemas.microsoft.com/office/powerpoint/2010/main" val="292246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E589CE39-21B8-47BD-BE45-D733673601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67F38A2A-CE5B-4F2B-BCEB-E5B71CF1C6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C6B6785-4C69-4EBB-B1E8-EC134E327B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5E1865-6B3A-49C5-8C4B-88921E5063CD}" type="datetimeFigureOut">
              <a:rPr lang="cs-CZ" smtClean="0"/>
              <a:t>09.11.2020</a:t>
            </a:fld>
            <a:endParaRPr lang="cs-CZ"/>
          </a:p>
        </p:txBody>
      </p:sp>
      <p:sp>
        <p:nvSpPr>
          <p:cNvPr id="5" name="Zástupný symbol pro zápatí 4">
            <a:extLst>
              <a:ext uri="{FF2B5EF4-FFF2-40B4-BE49-F238E27FC236}">
                <a16:creationId xmlns:a16="http://schemas.microsoft.com/office/drawing/2014/main" id="{9BCAAC43-CC88-49FD-BC5B-4A0871EEF4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B2CB9990-43E7-48B0-A5E1-F874B019E9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16412-1570-4499-9ADA-3E593D3E57E4}" type="slidenum">
              <a:rPr lang="cs-CZ" smtClean="0"/>
              <a:t>‹#›</a:t>
            </a:fld>
            <a:endParaRPr lang="cs-CZ"/>
          </a:p>
        </p:txBody>
      </p:sp>
    </p:spTree>
    <p:extLst>
      <p:ext uri="{BB962C8B-B14F-4D97-AF65-F5344CB8AC3E}">
        <p14:creationId xmlns:p14="http://schemas.microsoft.com/office/powerpoint/2010/main" val="2403465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2">
            <a:extLst>
              <a:ext uri="{FF2B5EF4-FFF2-40B4-BE49-F238E27FC236}">
                <a16:creationId xmlns:a16="http://schemas.microsoft.com/office/drawing/2014/main" id="{DE0AD1C2-6452-4F18-BB96-92C6ED07B3EE}"/>
              </a:ext>
            </a:extLst>
          </p:cNvPr>
          <p:cNvSpPr>
            <a:spLocks noGrp="1" noChangeArrowheads="1"/>
          </p:cNvSpPr>
          <p:nvPr>
            <p:ph type="title"/>
          </p:nvPr>
        </p:nvSpPr>
        <p:spPr>
          <a:xfrm>
            <a:off x="838200" y="112119"/>
            <a:ext cx="10515600" cy="680362"/>
          </a:xfrm>
        </p:spPr>
        <p:txBody>
          <a:bodyPr>
            <a:normAutofit fontScale="90000"/>
          </a:bodyPr>
          <a:lstStyle/>
          <a:p>
            <a:pPr eaLnBrk="1" hangingPunct="1"/>
            <a:r>
              <a:rPr lang="cs-CZ" altLang="cs-CZ" dirty="0"/>
              <a:t>REGRESSION MODELS – </a:t>
            </a:r>
            <a:r>
              <a:rPr lang="cs-CZ" altLang="cs-CZ" dirty="0" err="1"/>
              <a:t>linear</a:t>
            </a:r>
            <a:r>
              <a:rPr lang="cs-CZ" altLang="cs-CZ" dirty="0"/>
              <a:t> x </a:t>
            </a:r>
            <a:r>
              <a:rPr lang="cs-CZ" altLang="cs-CZ" dirty="0" err="1"/>
              <a:t>nonlinear</a:t>
            </a:r>
            <a:endParaRPr lang="cs-CZ" altLang="cs-CZ" dirty="0"/>
          </a:p>
        </p:txBody>
      </p:sp>
      <p:sp>
        <p:nvSpPr>
          <p:cNvPr id="107524" name="Text Box 3">
            <a:extLst>
              <a:ext uri="{FF2B5EF4-FFF2-40B4-BE49-F238E27FC236}">
                <a16:creationId xmlns:a16="http://schemas.microsoft.com/office/drawing/2014/main" id="{95703A12-9BE3-4AFA-80C8-89E54527268B}"/>
              </a:ext>
            </a:extLst>
          </p:cNvPr>
          <p:cNvSpPr txBox="1">
            <a:spLocks noChangeArrowheads="1"/>
          </p:cNvSpPr>
          <p:nvPr/>
        </p:nvSpPr>
        <p:spPr bwMode="auto">
          <a:xfrm>
            <a:off x="1710146" y="1664268"/>
            <a:ext cx="5080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pPr>
            <a:r>
              <a:rPr lang="cs-CZ" altLang="cs-CZ" dirty="0" err="1"/>
              <a:t>Examples</a:t>
            </a:r>
            <a:r>
              <a:rPr lang="cs-CZ" altLang="cs-CZ" dirty="0"/>
              <a:t> </a:t>
            </a:r>
            <a:r>
              <a:rPr lang="cs-CZ" altLang="cs-CZ" dirty="0" err="1"/>
              <a:t>of</a:t>
            </a:r>
            <a:r>
              <a:rPr lang="cs-CZ" altLang="cs-CZ" dirty="0"/>
              <a:t>  </a:t>
            </a:r>
            <a:r>
              <a:rPr lang="cs-CZ" altLang="cs-CZ" b="1" dirty="0" err="1">
                <a:solidFill>
                  <a:srgbClr val="FF0000"/>
                </a:solidFill>
              </a:rPr>
              <a:t>linear</a:t>
            </a:r>
            <a:r>
              <a:rPr lang="cs-CZ" altLang="cs-CZ" b="1" dirty="0">
                <a:solidFill>
                  <a:srgbClr val="FF0000"/>
                </a:solidFill>
              </a:rPr>
              <a:t> </a:t>
            </a:r>
            <a:r>
              <a:rPr lang="cs-CZ" altLang="cs-CZ" b="1" dirty="0" err="1">
                <a:solidFill>
                  <a:srgbClr val="FF0000"/>
                </a:solidFill>
              </a:rPr>
              <a:t>models</a:t>
            </a:r>
            <a:r>
              <a:rPr lang="cs-CZ" altLang="cs-CZ" b="1" dirty="0">
                <a:solidFill>
                  <a:srgbClr val="FF0000"/>
                </a:solidFill>
              </a:rPr>
              <a:t>:</a:t>
            </a:r>
            <a:endParaRPr lang="cs-CZ" altLang="cs-CZ" dirty="0"/>
          </a:p>
          <a:p>
            <a:pPr eaLnBrk="1" hangingPunct="1"/>
            <a:r>
              <a:rPr lang="cs-CZ" altLang="cs-CZ" dirty="0"/>
              <a:t>y = </a:t>
            </a:r>
            <a:r>
              <a:rPr lang="cs-CZ" altLang="cs-CZ" b="1" dirty="0">
                <a:solidFill>
                  <a:srgbClr val="FF0000"/>
                </a:solidFill>
              </a:rPr>
              <a:t>a</a:t>
            </a:r>
            <a:r>
              <a:rPr lang="cs-CZ" altLang="cs-CZ" dirty="0"/>
              <a:t> + </a:t>
            </a:r>
            <a:r>
              <a:rPr lang="cs-CZ" altLang="cs-CZ" b="1" dirty="0" err="1">
                <a:solidFill>
                  <a:srgbClr val="FF0000"/>
                </a:solidFill>
              </a:rPr>
              <a:t>b</a:t>
            </a:r>
            <a:r>
              <a:rPr lang="cs-CZ" altLang="cs-CZ" dirty="0" err="1"/>
              <a:t>x</a:t>
            </a:r>
            <a:r>
              <a:rPr lang="cs-CZ" altLang="cs-CZ" dirty="0"/>
              <a:t>              	- </a:t>
            </a:r>
            <a:r>
              <a:rPr lang="cs-CZ" altLang="cs-CZ" dirty="0" err="1"/>
              <a:t>straight</a:t>
            </a:r>
            <a:r>
              <a:rPr lang="cs-CZ" altLang="cs-CZ" dirty="0"/>
              <a:t> line</a:t>
            </a:r>
          </a:p>
          <a:p>
            <a:pPr eaLnBrk="1" hangingPunct="1"/>
            <a:r>
              <a:rPr lang="cs-CZ" altLang="cs-CZ" dirty="0"/>
              <a:t>y = </a:t>
            </a:r>
            <a:r>
              <a:rPr lang="cs-CZ" altLang="cs-CZ" b="1" dirty="0">
                <a:solidFill>
                  <a:srgbClr val="FF0000"/>
                </a:solidFill>
              </a:rPr>
              <a:t>a</a:t>
            </a:r>
            <a:r>
              <a:rPr lang="cs-CZ" altLang="cs-CZ" dirty="0"/>
              <a:t> + </a:t>
            </a:r>
            <a:r>
              <a:rPr lang="cs-CZ" altLang="cs-CZ" b="1" dirty="0" err="1">
                <a:solidFill>
                  <a:srgbClr val="FF0000"/>
                </a:solidFill>
              </a:rPr>
              <a:t>b</a:t>
            </a:r>
            <a:r>
              <a:rPr lang="cs-CZ" altLang="cs-CZ" dirty="0" err="1"/>
              <a:t>x</a:t>
            </a:r>
            <a:r>
              <a:rPr lang="cs-CZ" altLang="cs-CZ" dirty="0"/>
              <a:t> + </a:t>
            </a:r>
            <a:r>
              <a:rPr lang="cs-CZ" altLang="cs-CZ" b="1" dirty="0">
                <a:solidFill>
                  <a:srgbClr val="FF0000"/>
                </a:solidFill>
              </a:rPr>
              <a:t>c</a:t>
            </a:r>
            <a:r>
              <a:rPr lang="cs-CZ" altLang="cs-CZ" dirty="0"/>
              <a:t>x</a:t>
            </a:r>
            <a:r>
              <a:rPr lang="cs-CZ" altLang="cs-CZ" baseline="30000" dirty="0"/>
              <a:t>2      	</a:t>
            </a:r>
            <a:r>
              <a:rPr lang="cs-CZ" altLang="cs-CZ" dirty="0"/>
              <a:t>- parabola</a:t>
            </a:r>
          </a:p>
          <a:p>
            <a:pPr eaLnBrk="1" hangingPunct="1"/>
            <a:r>
              <a:rPr lang="cs-CZ" altLang="cs-CZ" dirty="0"/>
              <a:t>y =</a:t>
            </a:r>
            <a:r>
              <a:rPr lang="cs-CZ" altLang="cs-CZ" b="1" dirty="0">
                <a:solidFill>
                  <a:srgbClr val="FF0000"/>
                </a:solidFill>
              </a:rPr>
              <a:t> a </a:t>
            </a:r>
            <a:r>
              <a:rPr lang="cs-CZ" altLang="cs-CZ" dirty="0"/>
              <a:t>+ (</a:t>
            </a:r>
            <a:r>
              <a:rPr lang="cs-CZ" altLang="cs-CZ" b="1" dirty="0">
                <a:solidFill>
                  <a:srgbClr val="FF0000"/>
                </a:solidFill>
              </a:rPr>
              <a:t>b</a:t>
            </a:r>
            <a:r>
              <a:rPr lang="cs-CZ" altLang="cs-CZ" dirty="0"/>
              <a:t>/x)		- hyperbola	</a:t>
            </a:r>
          </a:p>
        </p:txBody>
      </p:sp>
      <p:sp>
        <p:nvSpPr>
          <p:cNvPr id="107525" name="AutoShape 4">
            <a:extLst>
              <a:ext uri="{FF2B5EF4-FFF2-40B4-BE49-F238E27FC236}">
                <a16:creationId xmlns:a16="http://schemas.microsoft.com/office/drawing/2014/main" id="{360B54E6-8F24-4735-8EDC-876525904CFE}"/>
              </a:ext>
            </a:extLst>
          </p:cNvPr>
          <p:cNvSpPr>
            <a:spLocks/>
          </p:cNvSpPr>
          <p:nvPr/>
        </p:nvSpPr>
        <p:spPr bwMode="auto">
          <a:xfrm>
            <a:off x="6267019" y="2539763"/>
            <a:ext cx="228600" cy="635000"/>
          </a:xfrm>
          <a:prstGeom prst="rightBrace">
            <a:avLst>
              <a:gd name="adj1" fmla="val 23148"/>
              <a:gd name="adj2"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endParaRPr lang="cs-CZ" altLang="cs-CZ"/>
          </a:p>
        </p:txBody>
      </p:sp>
      <p:sp>
        <p:nvSpPr>
          <p:cNvPr id="107526" name="Text Box 5">
            <a:extLst>
              <a:ext uri="{FF2B5EF4-FFF2-40B4-BE49-F238E27FC236}">
                <a16:creationId xmlns:a16="http://schemas.microsoft.com/office/drawing/2014/main" id="{DA88CA50-25A9-4C70-8C8B-EA4CC6279F96}"/>
              </a:ext>
            </a:extLst>
          </p:cNvPr>
          <p:cNvSpPr txBox="1">
            <a:spLocks noChangeArrowheads="1"/>
          </p:cNvSpPr>
          <p:nvPr/>
        </p:nvSpPr>
        <p:spPr bwMode="auto">
          <a:xfrm>
            <a:off x="6666275" y="2230906"/>
            <a:ext cx="29337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pPr>
            <a:r>
              <a:rPr lang="en-US" altLang="cs-CZ" sz="1800" b="1" dirty="0">
                <a:solidFill>
                  <a:srgbClr val="FF0000"/>
                </a:solidFill>
              </a:rPr>
              <a:t>In terms of the position of parameters, linear models include those whose graphical expression is a curve !!</a:t>
            </a:r>
            <a:endParaRPr lang="cs-CZ" altLang="cs-CZ" sz="1800" b="1" dirty="0">
              <a:solidFill>
                <a:srgbClr val="FF0000"/>
              </a:solidFill>
            </a:endParaRPr>
          </a:p>
        </p:txBody>
      </p:sp>
      <p:sp>
        <p:nvSpPr>
          <p:cNvPr id="107527" name="Text Box 6">
            <a:extLst>
              <a:ext uri="{FF2B5EF4-FFF2-40B4-BE49-F238E27FC236}">
                <a16:creationId xmlns:a16="http://schemas.microsoft.com/office/drawing/2014/main" id="{768D32B7-DC15-4D5B-8224-F26E14E802DE}"/>
              </a:ext>
            </a:extLst>
          </p:cNvPr>
          <p:cNvSpPr txBox="1">
            <a:spLocks noChangeArrowheads="1"/>
          </p:cNvSpPr>
          <p:nvPr/>
        </p:nvSpPr>
        <p:spPr bwMode="auto">
          <a:xfrm>
            <a:off x="933019" y="4853284"/>
            <a:ext cx="55626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pPr>
            <a:r>
              <a:rPr lang="cs-CZ" altLang="cs-CZ" dirty="0" err="1"/>
              <a:t>Examples</a:t>
            </a:r>
            <a:r>
              <a:rPr lang="cs-CZ" altLang="cs-CZ" dirty="0"/>
              <a:t> </a:t>
            </a:r>
            <a:r>
              <a:rPr lang="cs-CZ" altLang="cs-CZ" dirty="0" err="1"/>
              <a:t>of</a:t>
            </a:r>
            <a:r>
              <a:rPr lang="cs-CZ" altLang="cs-CZ" dirty="0"/>
              <a:t> </a:t>
            </a:r>
            <a:r>
              <a:rPr lang="cs-CZ" altLang="cs-CZ" b="1" dirty="0" err="1">
                <a:solidFill>
                  <a:srgbClr val="0000CC"/>
                </a:solidFill>
              </a:rPr>
              <a:t>nonlinear</a:t>
            </a:r>
            <a:r>
              <a:rPr lang="cs-CZ" altLang="cs-CZ" b="1" dirty="0">
                <a:solidFill>
                  <a:srgbClr val="0000CC"/>
                </a:solidFill>
              </a:rPr>
              <a:t> </a:t>
            </a:r>
            <a:r>
              <a:rPr lang="cs-CZ" altLang="cs-CZ" b="1" dirty="0" err="1">
                <a:solidFill>
                  <a:srgbClr val="0000CC"/>
                </a:solidFill>
              </a:rPr>
              <a:t>models</a:t>
            </a:r>
            <a:endParaRPr lang="cs-CZ" altLang="cs-CZ" dirty="0"/>
          </a:p>
          <a:p>
            <a:pPr eaLnBrk="1" hangingPunct="1">
              <a:spcBef>
                <a:spcPct val="50000"/>
              </a:spcBef>
            </a:pPr>
            <a:r>
              <a:rPr lang="cs-CZ" altLang="cs-CZ" dirty="0"/>
              <a:t>y = </a:t>
            </a:r>
            <a:r>
              <a:rPr lang="cs-CZ" altLang="cs-CZ" b="1" dirty="0" err="1">
                <a:solidFill>
                  <a:srgbClr val="0000CC"/>
                </a:solidFill>
              </a:rPr>
              <a:t>a</a:t>
            </a:r>
            <a:r>
              <a:rPr lang="cs-CZ" altLang="cs-CZ" dirty="0" err="1">
                <a:sym typeface="Symbol" panose="05050102010706020507" pitchFamily="18" charset="2"/>
              </a:rPr>
              <a:t></a:t>
            </a:r>
            <a:r>
              <a:rPr lang="cs-CZ" altLang="cs-CZ" dirty="0" err="1"/>
              <a:t>x</a:t>
            </a:r>
            <a:r>
              <a:rPr lang="cs-CZ" altLang="cs-CZ" b="1" baseline="30000" dirty="0" err="1">
                <a:solidFill>
                  <a:srgbClr val="0000CC"/>
                </a:solidFill>
              </a:rPr>
              <a:t>b</a:t>
            </a:r>
            <a:r>
              <a:rPr lang="cs-CZ" altLang="cs-CZ" dirty="0"/>
              <a:t> </a:t>
            </a:r>
          </a:p>
          <a:p>
            <a:pPr eaLnBrk="1" hangingPunct="1">
              <a:spcBef>
                <a:spcPct val="50000"/>
              </a:spcBef>
            </a:pPr>
            <a:r>
              <a:rPr lang="cs-CZ" altLang="cs-CZ" dirty="0"/>
              <a:t>y = </a:t>
            </a:r>
            <a:r>
              <a:rPr lang="cs-CZ" altLang="cs-CZ" b="1" dirty="0" err="1">
                <a:solidFill>
                  <a:srgbClr val="0000CC"/>
                </a:solidFill>
              </a:rPr>
              <a:t>a</a:t>
            </a:r>
            <a:r>
              <a:rPr lang="cs-CZ" altLang="cs-CZ" dirty="0" err="1">
                <a:sym typeface="Symbol" panose="05050102010706020507" pitchFamily="18" charset="2"/>
              </a:rPr>
              <a:t></a:t>
            </a:r>
            <a:r>
              <a:rPr lang="cs-CZ" altLang="cs-CZ" dirty="0" err="1"/>
              <a:t>e</a:t>
            </a:r>
            <a:r>
              <a:rPr lang="cs-CZ" altLang="cs-CZ" b="1" baseline="30000" dirty="0" err="1">
                <a:solidFill>
                  <a:srgbClr val="0000CC"/>
                </a:solidFill>
              </a:rPr>
              <a:t>b</a:t>
            </a:r>
            <a:r>
              <a:rPr lang="cs-CZ" altLang="cs-CZ" baseline="30000" dirty="0" err="1"/>
              <a:t>x</a:t>
            </a:r>
            <a:r>
              <a:rPr lang="cs-CZ" altLang="cs-CZ" dirty="0"/>
              <a:t> </a:t>
            </a:r>
          </a:p>
          <a:p>
            <a:pPr eaLnBrk="1" hangingPunct="1">
              <a:spcBef>
                <a:spcPct val="50000"/>
              </a:spcBef>
            </a:pPr>
            <a:endParaRPr lang="cs-CZ" altLang="cs-CZ" dirty="0"/>
          </a:p>
        </p:txBody>
      </p:sp>
      <p:graphicFrame>
        <p:nvGraphicFramePr>
          <p:cNvPr id="107529" name="Object 8">
            <a:extLst>
              <a:ext uri="{FF2B5EF4-FFF2-40B4-BE49-F238E27FC236}">
                <a16:creationId xmlns:a16="http://schemas.microsoft.com/office/drawing/2014/main" id="{A8A36178-DF59-41E0-B781-95D9FD507E15}"/>
              </a:ext>
            </a:extLst>
          </p:cNvPr>
          <p:cNvGraphicFramePr>
            <a:graphicFrameLocks noChangeAspect="1"/>
          </p:cNvGraphicFramePr>
          <p:nvPr>
            <p:extLst>
              <p:ext uri="{D42A27DB-BD31-4B8C-83A1-F6EECF244321}">
                <p14:modId xmlns:p14="http://schemas.microsoft.com/office/powerpoint/2010/main" val="319832332"/>
              </p:ext>
            </p:extLst>
          </p:nvPr>
        </p:nvGraphicFramePr>
        <p:xfrm>
          <a:off x="3581400" y="5260975"/>
          <a:ext cx="1146175" cy="654050"/>
        </p:xfrm>
        <a:graphic>
          <a:graphicData uri="http://schemas.openxmlformats.org/presentationml/2006/ole">
            <mc:AlternateContent xmlns:mc="http://schemas.openxmlformats.org/markup-compatibility/2006">
              <mc:Choice xmlns:v="urn:schemas-microsoft-com:vml" Requires="v">
                <p:oleObj spid="_x0000_s1026" name="Equation" r:id="rId3" imgW="571252" imgH="330057" progId="Equation.DSMT4">
                  <p:embed/>
                </p:oleObj>
              </mc:Choice>
              <mc:Fallback>
                <p:oleObj name="Equation" r:id="rId3" imgW="571252" imgH="330057" progId="Equation.DSMT4">
                  <p:embed/>
                  <p:pic>
                    <p:nvPicPr>
                      <p:cNvPr id="107529" name="Object 8">
                        <a:extLst>
                          <a:ext uri="{FF2B5EF4-FFF2-40B4-BE49-F238E27FC236}">
                            <a16:creationId xmlns:a16="http://schemas.microsoft.com/office/drawing/2014/main" id="{A8A36178-DF59-41E0-B781-95D9FD507E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5260975"/>
                        <a:ext cx="1146175"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7530" name="Text Box 9">
            <a:extLst>
              <a:ext uri="{FF2B5EF4-FFF2-40B4-BE49-F238E27FC236}">
                <a16:creationId xmlns:a16="http://schemas.microsoft.com/office/drawing/2014/main" id="{24B79CF2-21B0-4C79-85AD-8A45782781BD}"/>
              </a:ext>
            </a:extLst>
          </p:cNvPr>
          <p:cNvSpPr txBox="1">
            <a:spLocks noChangeArrowheads="1"/>
          </p:cNvSpPr>
          <p:nvPr/>
        </p:nvSpPr>
        <p:spPr bwMode="auto">
          <a:xfrm>
            <a:off x="6381319" y="4538010"/>
            <a:ext cx="5562600" cy="2123658"/>
          </a:xfrm>
          <a:prstGeom prst="rect">
            <a:avLst/>
          </a:prstGeom>
          <a:noFill/>
          <a:ln w="2222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pPr>
            <a:r>
              <a:rPr lang="en-US" altLang="cs-CZ" b="1" dirty="0">
                <a:solidFill>
                  <a:srgbClr val="CC0066"/>
                </a:solidFill>
              </a:rPr>
              <a:t>Advantages </a:t>
            </a:r>
            <a:r>
              <a:rPr lang="en-US" altLang="cs-CZ" dirty="0"/>
              <a:t>- they are able to model complex real </a:t>
            </a:r>
            <a:r>
              <a:rPr lang="cs-CZ" altLang="cs-CZ" dirty="0" err="1"/>
              <a:t>processes</a:t>
            </a:r>
            <a:r>
              <a:rPr lang="en-US" altLang="cs-CZ" dirty="0"/>
              <a:t>, such as growth, including real</a:t>
            </a:r>
            <a:r>
              <a:rPr lang="cs-CZ" altLang="cs-CZ" dirty="0" err="1"/>
              <a:t>istic</a:t>
            </a:r>
            <a:r>
              <a:rPr lang="en-US" altLang="cs-CZ" dirty="0"/>
              <a:t> prediction.</a:t>
            </a:r>
            <a:endParaRPr lang="cs-CZ" altLang="cs-CZ" dirty="0"/>
          </a:p>
          <a:p>
            <a:pPr eaLnBrk="1" hangingPunct="1">
              <a:spcBef>
                <a:spcPct val="50000"/>
              </a:spcBef>
            </a:pPr>
            <a:r>
              <a:rPr lang="en-US" altLang="cs-CZ" b="1" dirty="0">
                <a:solidFill>
                  <a:srgbClr val="CC0066"/>
                </a:solidFill>
              </a:rPr>
              <a:t>Disadvantages </a:t>
            </a:r>
            <a:r>
              <a:rPr lang="en-US" altLang="cs-CZ" dirty="0"/>
              <a:t>- more </a:t>
            </a:r>
            <a:r>
              <a:rPr lang="en-US" altLang="cs-CZ" dirty="0" err="1"/>
              <a:t>compl</a:t>
            </a:r>
            <a:r>
              <a:rPr lang="cs-CZ" altLang="cs-CZ" dirty="0" err="1"/>
              <a:t>icated</a:t>
            </a:r>
            <a:r>
              <a:rPr lang="en-US" altLang="cs-CZ" dirty="0"/>
              <a:t> calculation of model parameters</a:t>
            </a:r>
            <a:endParaRPr lang="cs-CZ" altLang="cs-CZ" dirty="0"/>
          </a:p>
        </p:txBody>
      </p:sp>
      <p:sp>
        <p:nvSpPr>
          <p:cNvPr id="12" name="TextovéPole 11">
            <a:extLst>
              <a:ext uri="{FF2B5EF4-FFF2-40B4-BE49-F238E27FC236}">
                <a16:creationId xmlns:a16="http://schemas.microsoft.com/office/drawing/2014/main" id="{3643B500-A2A2-425A-9777-910BEE6CBA65}"/>
              </a:ext>
            </a:extLst>
          </p:cNvPr>
          <p:cNvSpPr txBox="1"/>
          <p:nvPr/>
        </p:nvSpPr>
        <p:spPr>
          <a:xfrm>
            <a:off x="763746" y="993170"/>
            <a:ext cx="10068718" cy="461665"/>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In  </a:t>
            </a:r>
            <a:r>
              <a:rPr lang="en-US" sz="2400" b="1" dirty="0">
                <a:solidFill>
                  <a:srgbClr val="FF0000"/>
                </a:solidFill>
                <a:latin typeface="Times New Roman" panose="02020603050405020304" pitchFamily="18" charset="0"/>
                <a:cs typeface="Times New Roman" panose="02020603050405020304" pitchFamily="18" charset="0"/>
              </a:rPr>
              <a:t>linear</a:t>
            </a:r>
            <a:r>
              <a:rPr lang="en-US" sz="2400" dirty="0">
                <a:latin typeface="Times New Roman" panose="02020603050405020304" pitchFamily="18" charset="0"/>
                <a:cs typeface="Times New Roman" panose="02020603050405020304" pitchFamily="18" charset="0"/>
              </a:rPr>
              <a:t> regression, functions </a:t>
            </a:r>
            <a:r>
              <a:rPr lang="cs-CZ" sz="2400" i="1" dirty="0">
                <a:latin typeface="Times New Roman" panose="02020603050405020304" pitchFamily="18" charset="0"/>
                <a:cs typeface="Times New Roman" panose="02020603050405020304" pitchFamily="18" charset="0"/>
              </a:rPr>
              <a:t>y</a:t>
            </a:r>
            <a:r>
              <a:rPr lang="en-US" sz="2400" dirty="0">
                <a:latin typeface="Times New Roman" panose="02020603050405020304" pitchFamily="18" charset="0"/>
                <a:cs typeface="Times New Roman" panose="02020603050405020304" pitchFamily="18" charset="0"/>
              </a:rPr>
              <a:t> are considered that are linear in the parameters</a:t>
            </a:r>
            <a:endParaRPr lang="cs-CZ" sz="2400" dirty="0">
              <a:latin typeface="Times New Roman" panose="02020603050405020304" pitchFamily="18" charset="0"/>
              <a:cs typeface="Times New Roman" panose="02020603050405020304" pitchFamily="18" charset="0"/>
            </a:endParaRPr>
          </a:p>
        </p:txBody>
      </p:sp>
      <p:sp>
        <p:nvSpPr>
          <p:cNvPr id="18" name="TextovéPole 17">
            <a:extLst>
              <a:ext uri="{FF2B5EF4-FFF2-40B4-BE49-F238E27FC236}">
                <a16:creationId xmlns:a16="http://schemas.microsoft.com/office/drawing/2014/main" id="{F6621609-8C60-4C3A-93DB-D3246730D631}"/>
              </a:ext>
            </a:extLst>
          </p:cNvPr>
          <p:cNvSpPr txBox="1"/>
          <p:nvPr/>
        </p:nvSpPr>
        <p:spPr>
          <a:xfrm>
            <a:off x="838200" y="3727379"/>
            <a:ext cx="10947184" cy="830997"/>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In </a:t>
            </a:r>
            <a:r>
              <a:rPr lang="en-US" sz="2400" b="1" dirty="0">
                <a:solidFill>
                  <a:srgbClr val="FF0000"/>
                </a:solidFill>
                <a:latin typeface="Times New Roman" panose="02020603050405020304" pitchFamily="18" charset="0"/>
                <a:cs typeface="Times New Roman" panose="02020603050405020304" pitchFamily="18" charset="0"/>
              </a:rPr>
              <a:t>nonlinear</a:t>
            </a:r>
            <a:r>
              <a:rPr lang="en-US" sz="2400" dirty="0">
                <a:latin typeface="Times New Roman" panose="02020603050405020304" pitchFamily="18" charset="0"/>
                <a:cs typeface="Times New Roman" panose="02020603050405020304" pitchFamily="18" charset="0"/>
              </a:rPr>
              <a:t> regression, functions </a:t>
            </a:r>
            <a:r>
              <a:rPr lang="cs-CZ" sz="2400" i="1" dirty="0">
                <a:latin typeface="Times New Roman" panose="02020603050405020304" pitchFamily="18" charset="0"/>
                <a:cs typeface="Times New Roman" panose="02020603050405020304" pitchFamily="18" charset="0"/>
              </a:rPr>
              <a:t>y</a:t>
            </a:r>
            <a:r>
              <a:rPr lang="en-US" sz="2400" dirty="0">
                <a:latin typeface="Times New Roman" panose="02020603050405020304" pitchFamily="18" charset="0"/>
                <a:cs typeface="Times New Roman" panose="02020603050405020304" pitchFamily="18" charset="0"/>
              </a:rPr>
              <a:t> are considered that can not be written as linear in the parameters</a:t>
            </a:r>
            <a:endParaRPr lang="cs-CZ"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299279-4BB2-4E34-9330-9FC42E0B96B4}"/>
              </a:ext>
            </a:extLst>
          </p:cNvPr>
          <p:cNvSpPr>
            <a:spLocks noGrp="1"/>
          </p:cNvSpPr>
          <p:nvPr>
            <p:ph type="title"/>
          </p:nvPr>
        </p:nvSpPr>
        <p:spPr>
          <a:xfrm>
            <a:off x="113210" y="0"/>
            <a:ext cx="12078789" cy="748937"/>
          </a:xfrm>
        </p:spPr>
        <p:txBody>
          <a:bodyPr>
            <a:normAutofit/>
          </a:bodyPr>
          <a:lstStyle/>
          <a:p>
            <a:r>
              <a:rPr lang="cs-CZ" sz="4000" dirty="0"/>
              <a:t>NONLINEAR MODELS – ESTIMATION OF PARAMETERS</a:t>
            </a:r>
          </a:p>
        </p:txBody>
      </p:sp>
      <p:sp>
        <p:nvSpPr>
          <p:cNvPr id="4" name="TextovéPole 3">
            <a:extLst>
              <a:ext uri="{FF2B5EF4-FFF2-40B4-BE49-F238E27FC236}">
                <a16:creationId xmlns:a16="http://schemas.microsoft.com/office/drawing/2014/main" id="{B1BC2B1A-DA47-43D0-90E7-056A6C6F74FD}"/>
              </a:ext>
            </a:extLst>
          </p:cNvPr>
          <p:cNvSpPr txBox="1"/>
          <p:nvPr/>
        </p:nvSpPr>
        <p:spPr>
          <a:xfrm>
            <a:off x="243840" y="918643"/>
            <a:ext cx="11190513" cy="830997"/>
          </a:xfrm>
          <a:prstGeom prst="rect">
            <a:avLst/>
          </a:prstGeom>
          <a:noFill/>
        </p:spPr>
        <p:txBody>
          <a:bodyPr wrap="square">
            <a:spAutoFit/>
          </a:bodyPr>
          <a:lstStyle/>
          <a:p>
            <a:r>
              <a:rPr lang="en-US" sz="2400" b="1" dirty="0">
                <a:solidFill>
                  <a:srgbClr val="FF0000"/>
                </a:solidFill>
                <a:latin typeface="Times New Roman" panose="02020603050405020304" pitchFamily="18" charset="0"/>
                <a:cs typeface="Times New Roman" panose="02020603050405020304" pitchFamily="18" charset="0"/>
              </a:rPr>
              <a:t>Linearizable</a:t>
            </a:r>
            <a:r>
              <a:rPr lang="en-US" sz="2400" b="1" dirty="0">
                <a:latin typeface="Times New Roman" panose="02020603050405020304" pitchFamily="18" charset="0"/>
                <a:cs typeface="Times New Roman" panose="02020603050405020304" pitchFamily="18" charset="0"/>
              </a:rPr>
              <a:t> </a:t>
            </a:r>
            <a:r>
              <a:rPr lang="cs-CZ" sz="2400" b="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s</a:t>
            </a:r>
            <a:r>
              <a:rPr lang="en-US" sz="2400" dirty="0" err="1">
                <a:latin typeface="Times New Roman" panose="02020603050405020304" pitchFamily="18" charset="0"/>
                <a:cs typeface="Times New Roman" panose="02020603050405020304" pitchFamily="18" charset="0"/>
              </a:rPr>
              <a:t>ome</a:t>
            </a:r>
            <a:r>
              <a:rPr lang="en-US" sz="2400" dirty="0">
                <a:latin typeface="Times New Roman" panose="02020603050405020304" pitchFamily="18" charset="0"/>
                <a:cs typeface="Times New Roman" panose="02020603050405020304" pitchFamily="18" charset="0"/>
              </a:rPr>
              <a:t> nonlinear regression functions can be linearized through transformation of the variable of interest and the explanatory variables.</a:t>
            </a:r>
            <a:endParaRPr lang="cs-CZ" sz="2400" dirty="0">
              <a:latin typeface="Times New Roman" panose="02020603050405020304" pitchFamily="18" charset="0"/>
              <a:cs typeface="Times New Roman" panose="02020603050405020304" pitchFamily="18" charset="0"/>
            </a:endParaRPr>
          </a:p>
        </p:txBody>
      </p:sp>
      <p:sp>
        <p:nvSpPr>
          <p:cNvPr id="6" name="TextovéPole 5">
            <a:extLst>
              <a:ext uri="{FF2B5EF4-FFF2-40B4-BE49-F238E27FC236}">
                <a16:creationId xmlns:a16="http://schemas.microsoft.com/office/drawing/2014/main" id="{03652B4E-6010-47B2-B777-9E785E4D4FA2}"/>
              </a:ext>
            </a:extLst>
          </p:cNvPr>
          <p:cNvSpPr txBox="1"/>
          <p:nvPr/>
        </p:nvSpPr>
        <p:spPr>
          <a:xfrm>
            <a:off x="1114696" y="2171003"/>
            <a:ext cx="9370423" cy="461665"/>
          </a:xfrm>
          <a:prstGeom prst="rect">
            <a:avLst/>
          </a:prstGeom>
          <a:noFill/>
        </p:spPr>
        <p:txBody>
          <a:bodyPr wrap="square">
            <a:spAutoFit/>
          </a:bodyPr>
          <a:lstStyle/>
          <a:p>
            <a:pPr eaLnBrk="1" hangingPunct="1">
              <a:spcBef>
                <a:spcPct val="50000"/>
              </a:spcBef>
            </a:pPr>
            <a:r>
              <a:rPr lang="cs-CZ" altLang="cs-CZ" sz="2400" dirty="0"/>
              <a:t>y = </a:t>
            </a:r>
            <a:r>
              <a:rPr lang="cs-CZ" altLang="cs-CZ" sz="2400" b="1" dirty="0" err="1">
                <a:solidFill>
                  <a:srgbClr val="0000CC"/>
                </a:solidFill>
              </a:rPr>
              <a:t>a</a:t>
            </a:r>
            <a:r>
              <a:rPr lang="cs-CZ" altLang="cs-CZ" sz="2400" dirty="0" err="1">
                <a:sym typeface="Symbol" panose="05050102010706020507" pitchFamily="18" charset="2"/>
              </a:rPr>
              <a:t></a:t>
            </a:r>
            <a:r>
              <a:rPr lang="cs-CZ" altLang="cs-CZ" sz="2400" dirty="0" err="1"/>
              <a:t>x</a:t>
            </a:r>
            <a:r>
              <a:rPr lang="cs-CZ" altLang="cs-CZ" sz="2400" b="1" baseline="30000" dirty="0" err="1">
                <a:solidFill>
                  <a:srgbClr val="0000CC"/>
                </a:solidFill>
              </a:rPr>
              <a:t>b</a:t>
            </a:r>
            <a:r>
              <a:rPr lang="cs-CZ" altLang="cs-CZ" sz="2400" dirty="0"/>
              <a:t> → </a:t>
            </a:r>
            <a:r>
              <a:rPr lang="cs-CZ" altLang="cs-CZ" sz="2400" dirty="0" err="1"/>
              <a:t>ln</a:t>
            </a:r>
            <a:r>
              <a:rPr lang="cs-CZ" altLang="cs-CZ" sz="2400" dirty="0"/>
              <a:t>(y) = </a:t>
            </a:r>
            <a:r>
              <a:rPr lang="cs-CZ" altLang="cs-CZ" sz="2400" dirty="0" err="1"/>
              <a:t>ln</a:t>
            </a:r>
            <a:r>
              <a:rPr lang="cs-CZ" altLang="cs-CZ" sz="2400" dirty="0"/>
              <a:t>(a) + </a:t>
            </a:r>
            <a:r>
              <a:rPr lang="cs-CZ" altLang="cs-CZ" sz="2400" dirty="0" err="1"/>
              <a:t>b∙ln</a:t>
            </a:r>
            <a:r>
              <a:rPr lang="cs-CZ" altLang="cs-CZ" sz="2400" dirty="0"/>
              <a:t>(x) = A + </a:t>
            </a:r>
            <a:r>
              <a:rPr lang="cs-CZ" altLang="cs-CZ" sz="2400" dirty="0" err="1"/>
              <a:t>Bx</a:t>
            </a:r>
            <a:r>
              <a:rPr lang="cs-CZ" altLang="cs-CZ" sz="2400" dirty="0"/>
              <a:t>   </a:t>
            </a:r>
            <a:r>
              <a:rPr lang="cs-CZ" altLang="cs-CZ" sz="2400" dirty="0" err="1"/>
              <a:t>where</a:t>
            </a:r>
            <a:r>
              <a:rPr lang="cs-CZ" altLang="cs-CZ" sz="2400" dirty="0"/>
              <a:t>  a = </a:t>
            </a:r>
            <a:r>
              <a:rPr lang="cs-CZ" altLang="cs-CZ" sz="2400" dirty="0" err="1"/>
              <a:t>exp</a:t>
            </a:r>
            <a:r>
              <a:rPr lang="cs-CZ" altLang="cs-CZ" sz="2400" dirty="0"/>
              <a:t>(A)  and b = B</a:t>
            </a:r>
          </a:p>
        </p:txBody>
      </p:sp>
      <p:sp>
        <p:nvSpPr>
          <p:cNvPr id="8" name="TextovéPole 7">
            <a:extLst>
              <a:ext uri="{FF2B5EF4-FFF2-40B4-BE49-F238E27FC236}">
                <a16:creationId xmlns:a16="http://schemas.microsoft.com/office/drawing/2014/main" id="{C45E1679-761A-439D-A14B-F10C19A9AC59}"/>
              </a:ext>
            </a:extLst>
          </p:cNvPr>
          <p:cNvSpPr txBox="1"/>
          <p:nvPr/>
        </p:nvSpPr>
        <p:spPr>
          <a:xfrm>
            <a:off x="330926" y="2846203"/>
            <a:ext cx="11591108" cy="1938992"/>
          </a:xfrm>
          <a:prstGeom prst="rect">
            <a:avLst/>
          </a:prstGeom>
          <a:noFill/>
        </p:spPr>
        <p:txBody>
          <a:bodyPr wrap="square">
            <a:spAutoFit/>
          </a:bodyPr>
          <a:lstStyle/>
          <a:p>
            <a:r>
              <a:rPr lang="cs-CZ" sz="2400" b="1" dirty="0">
                <a:solidFill>
                  <a:srgbClr val="FF0000"/>
                </a:solidFill>
                <a:latin typeface="Times New Roman" panose="02020603050405020304" pitchFamily="18" charset="0"/>
                <a:cs typeface="Times New Roman" panose="02020603050405020304" pitchFamily="18" charset="0"/>
              </a:rPr>
              <a:t>Non-l</a:t>
            </a:r>
            <a:r>
              <a:rPr lang="en-US" sz="2400" b="1" dirty="0" err="1">
                <a:solidFill>
                  <a:srgbClr val="FF0000"/>
                </a:solidFill>
                <a:latin typeface="Times New Roman" panose="02020603050405020304" pitchFamily="18" charset="0"/>
                <a:cs typeface="Times New Roman" panose="02020603050405020304" pitchFamily="18" charset="0"/>
              </a:rPr>
              <a:t>inearizable</a:t>
            </a:r>
            <a:r>
              <a:rPr lang="en-US" sz="2400" b="1" dirty="0">
                <a:solidFill>
                  <a:srgbClr val="FF0000"/>
                </a:solidFill>
                <a:latin typeface="Times New Roman" panose="02020603050405020304" pitchFamily="18" charset="0"/>
                <a:cs typeface="Times New Roman" panose="02020603050405020304" pitchFamily="18" charset="0"/>
              </a:rPr>
              <a:t> </a:t>
            </a:r>
            <a:r>
              <a:rPr lang="cs-CZ" sz="2400" b="1" dirty="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 u</a:t>
            </a:r>
            <a:r>
              <a:rPr lang="en-US" sz="2400" dirty="0" err="1">
                <a:latin typeface="Times New Roman" panose="02020603050405020304" pitchFamily="18" charset="0"/>
                <a:cs typeface="Times New Roman" panose="02020603050405020304" pitchFamily="18" charset="0"/>
              </a:rPr>
              <a:t>nlike</a:t>
            </a:r>
            <a:r>
              <a:rPr lang="en-US" sz="2400" dirty="0">
                <a:latin typeface="Times New Roman" panose="02020603050405020304" pitchFamily="18" charset="0"/>
                <a:cs typeface="Times New Roman" panose="02020603050405020304" pitchFamily="18" charset="0"/>
              </a:rPr>
              <a:t> the linear regression function, when there is a syst</a:t>
            </a:r>
            <a:r>
              <a:rPr lang="cs-CZ" sz="2400" dirty="0">
                <a:latin typeface="Times New Roman" panose="02020603050405020304" pitchFamily="18" charset="0"/>
                <a:cs typeface="Times New Roman" panose="02020603050405020304" pitchFamily="18" charset="0"/>
              </a:rPr>
              <a:t>e</a:t>
            </a:r>
            <a:r>
              <a:rPr lang="en-US" sz="2400" dirty="0">
                <a:latin typeface="Times New Roman" panose="02020603050405020304" pitchFamily="18" charset="0"/>
                <a:cs typeface="Times New Roman" panose="02020603050405020304" pitchFamily="18" charset="0"/>
              </a:rPr>
              <a:t>m</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of normal equations linear leading to </a:t>
            </a:r>
            <a:r>
              <a:rPr lang="cs-CZ" sz="2400" dirty="0" err="1">
                <a:latin typeface="Times New Roman" panose="02020603050405020304" pitchFamily="18" charset="0"/>
                <a:cs typeface="Times New Roman" panose="02020603050405020304" pitchFamily="18" charset="0"/>
              </a:rPr>
              <a:t>the</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function with a single minimum, in a nonlinear model the system of normal equations is nonlinear. Its solution is difficult because </a:t>
            </a:r>
            <a:r>
              <a:rPr lang="cs-CZ" sz="2400" dirty="0" err="1">
                <a:latin typeface="Times New Roman" panose="02020603050405020304" pitchFamily="18" charset="0"/>
                <a:cs typeface="Times New Roman" panose="02020603050405020304" pitchFamily="18" charset="0"/>
              </a:rPr>
              <a:t>there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is</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not always </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an</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unique</a:t>
            </a:r>
            <a:r>
              <a:rPr lang="en-US" sz="2400" dirty="0">
                <a:latin typeface="Times New Roman" panose="02020603050405020304" pitchFamily="18" charset="0"/>
                <a:cs typeface="Times New Roman" panose="02020603050405020304" pitchFamily="18" charset="0"/>
              </a:rPr>
              <a:t> solution </a:t>
            </a:r>
            <a:r>
              <a:rPr lang="cs-CZ" sz="2400" dirty="0">
                <a:latin typeface="Times New Roman" panose="02020603050405020304" pitchFamily="18" charset="0"/>
                <a:cs typeface="Times New Roman" panose="02020603050405020304" pitchFamily="18" charset="0"/>
              </a:rPr>
              <a:t>and </a:t>
            </a:r>
            <a:r>
              <a:rPr lang="en-US" sz="2400" dirty="0">
                <a:latin typeface="Times New Roman" panose="02020603050405020304" pitchFamily="18" charset="0"/>
                <a:cs typeface="Times New Roman" panose="02020603050405020304" pitchFamily="18" charset="0"/>
              </a:rPr>
              <a:t>it is necessary to use iterative methods that</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they do not guarantee finding a global minimum </a:t>
            </a:r>
            <a:r>
              <a:rPr lang="cs-CZ" sz="2400" dirty="0" err="1">
                <a:latin typeface="Times New Roman" panose="02020603050405020304" pitchFamily="18" charset="0"/>
                <a:cs typeface="Times New Roman" panose="02020603050405020304" pitchFamily="18" charset="0"/>
              </a:rPr>
              <a:t>of</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the</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function.</a:t>
            </a:r>
            <a:endParaRPr lang="cs-CZ" sz="2400" dirty="0">
              <a:latin typeface="Times New Roman" panose="02020603050405020304" pitchFamily="18" charset="0"/>
              <a:cs typeface="Times New Roman" panose="02020603050405020304" pitchFamily="18" charset="0"/>
            </a:endParaRPr>
          </a:p>
        </p:txBody>
      </p:sp>
      <p:sp>
        <p:nvSpPr>
          <p:cNvPr id="10" name="TextovéPole 9">
            <a:extLst>
              <a:ext uri="{FF2B5EF4-FFF2-40B4-BE49-F238E27FC236}">
                <a16:creationId xmlns:a16="http://schemas.microsoft.com/office/drawing/2014/main" id="{386E9CE7-C030-435B-A36C-ED7569891BDD}"/>
              </a:ext>
            </a:extLst>
          </p:cNvPr>
          <p:cNvSpPr txBox="1"/>
          <p:nvPr/>
        </p:nvSpPr>
        <p:spPr>
          <a:xfrm>
            <a:off x="330925" y="4866140"/>
            <a:ext cx="11591107" cy="1569660"/>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Numerical methods </a:t>
            </a:r>
            <a:r>
              <a:rPr lang="en-US" sz="2400" dirty="0">
                <a:latin typeface="Times New Roman" panose="02020603050405020304" pitchFamily="18" charset="0"/>
                <a:cs typeface="Times New Roman" panose="02020603050405020304" pitchFamily="18" charset="0"/>
              </a:rPr>
              <a:t>for estimating regression parameters minimize</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function (sum of squares of </a:t>
            </a:r>
            <a:r>
              <a:rPr lang="en-US" sz="2400" dirty="0" err="1">
                <a:latin typeface="Times New Roman" panose="02020603050405020304" pitchFamily="18" charset="0"/>
                <a:cs typeface="Times New Roman" panose="02020603050405020304" pitchFamily="18" charset="0"/>
              </a:rPr>
              <a:t>residu</a:t>
            </a:r>
            <a:r>
              <a:rPr lang="cs-CZ" sz="2400" dirty="0" err="1">
                <a:latin typeface="Times New Roman" panose="02020603050405020304" pitchFamily="18" charset="0"/>
                <a:cs typeface="Times New Roman" panose="02020603050405020304" pitchFamily="18" charset="0"/>
              </a:rPr>
              <a:t>als</a:t>
            </a:r>
            <a:r>
              <a:rPr lang="en-US" sz="2400" dirty="0">
                <a:latin typeface="Times New Roman" panose="02020603050405020304" pitchFamily="18" charset="0"/>
                <a:cs typeface="Times New Roman" panose="02020603050405020304" pitchFamily="18" charset="0"/>
              </a:rPr>
              <a:t>) iteratively (in consecutive steps) in order to find a solution that mathematically optimally interpolates the data. They are based on an </a:t>
            </a:r>
            <a:r>
              <a:rPr lang="en-US" sz="2400" b="1" dirty="0">
                <a:latin typeface="Times New Roman" panose="02020603050405020304" pitchFamily="18" charset="0"/>
                <a:cs typeface="Times New Roman" panose="02020603050405020304" pitchFamily="18" charset="0"/>
              </a:rPr>
              <a:t>initial estimate </a:t>
            </a:r>
            <a:r>
              <a:rPr lang="en-US" sz="2400" dirty="0">
                <a:latin typeface="Times New Roman" panose="02020603050405020304" pitchFamily="18" charset="0"/>
                <a:cs typeface="Times New Roman" panose="02020603050405020304" pitchFamily="18" charset="0"/>
              </a:rPr>
              <a:t>of the values of the function parameters.</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4963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2">
            <a:extLst>
              <a:ext uri="{FF2B5EF4-FFF2-40B4-BE49-F238E27FC236}">
                <a16:creationId xmlns:a16="http://schemas.microsoft.com/office/drawing/2014/main" id="{B2CD8589-B9C1-4F37-8D35-3C790367F5EE}"/>
              </a:ext>
            </a:extLst>
          </p:cNvPr>
          <p:cNvSpPr>
            <a:spLocks noGrp="1"/>
          </p:cNvSpPr>
          <p:nvPr>
            <p:ph type="sldNum" sz="quarter" idx="10"/>
          </p:nvPr>
        </p:nvSpPr>
        <p:spPr/>
        <p:txBody>
          <a:bodyPr/>
          <a:lstStyle/>
          <a:p>
            <a:fld id="{AD818DD4-A836-4E94-95F2-4B2CCC38D4B6}" type="slidenum">
              <a:rPr lang="cs-CZ" altLang="cs-CZ"/>
              <a:pPr/>
              <a:t>3</a:t>
            </a:fld>
            <a:endParaRPr lang="cs-CZ" altLang="cs-CZ"/>
          </a:p>
        </p:txBody>
      </p:sp>
      <p:sp>
        <p:nvSpPr>
          <p:cNvPr id="261122" name="Rectangle 2">
            <a:extLst>
              <a:ext uri="{FF2B5EF4-FFF2-40B4-BE49-F238E27FC236}">
                <a16:creationId xmlns:a16="http://schemas.microsoft.com/office/drawing/2014/main" id="{BBA1B62D-0260-4FD5-8DB7-F9A78540CDAD}"/>
              </a:ext>
            </a:extLst>
          </p:cNvPr>
          <p:cNvSpPr>
            <a:spLocks noGrp="1" noChangeArrowheads="1"/>
          </p:cNvSpPr>
          <p:nvPr>
            <p:ph type="title"/>
          </p:nvPr>
        </p:nvSpPr>
        <p:spPr>
          <a:xfrm>
            <a:off x="733697" y="0"/>
            <a:ext cx="10515600" cy="1325563"/>
          </a:xfrm>
        </p:spPr>
        <p:txBody>
          <a:bodyPr/>
          <a:lstStyle/>
          <a:p>
            <a:r>
              <a:rPr lang="cs-CZ" altLang="cs-CZ" dirty="0" err="1"/>
              <a:t>Growth</a:t>
            </a:r>
            <a:r>
              <a:rPr lang="cs-CZ" altLang="cs-CZ" dirty="0"/>
              <a:t> </a:t>
            </a:r>
            <a:r>
              <a:rPr lang="cs-CZ" altLang="cs-CZ" dirty="0" err="1"/>
              <a:t>function</a:t>
            </a:r>
            <a:endParaRPr lang="cs-CZ" altLang="cs-CZ" dirty="0"/>
          </a:p>
        </p:txBody>
      </p:sp>
      <p:sp>
        <p:nvSpPr>
          <p:cNvPr id="261123" name="Text Box 3">
            <a:extLst>
              <a:ext uri="{FF2B5EF4-FFF2-40B4-BE49-F238E27FC236}">
                <a16:creationId xmlns:a16="http://schemas.microsoft.com/office/drawing/2014/main" id="{37044E61-F2E8-4605-B161-FD3D709CA0A3}"/>
              </a:ext>
            </a:extLst>
          </p:cNvPr>
          <p:cNvSpPr txBox="1">
            <a:spLocks noChangeArrowheads="1"/>
          </p:cNvSpPr>
          <p:nvPr/>
        </p:nvSpPr>
        <p:spPr bwMode="auto">
          <a:xfrm>
            <a:off x="733697" y="1120676"/>
            <a:ext cx="11144794"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cs-CZ" sz="2400" dirty="0">
                <a:latin typeface="Times New Roman" panose="02020603050405020304" pitchFamily="18" charset="0"/>
                <a:cs typeface="Times New Roman" panose="02020603050405020304" pitchFamily="18" charset="0"/>
              </a:rPr>
              <a:t>1. The growth function must be expressed by a mathematically justified formula.</a:t>
            </a:r>
          </a:p>
          <a:p>
            <a:pPr>
              <a:spcBef>
                <a:spcPct val="50000"/>
              </a:spcBef>
            </a:pPr>
            <a:r>
              <a:rPr lang="en-US" altLang="cs-CZ" sz="2400" dirty="0">
                <a:latin typeface="Times New Roman" panose="02020603050405020304" pitchFamily="18" charset="0"/>
                <a:cs typeface="Times New Roman" panose="02020603050405020304" pitchFamily="18" charset="0"/>
              </a:rPr>
              <a:t>2. It must be able to express the growth of the quantity over the whole range of age, it must be able to allow both interpolation and extrapolation, while the extrapolated values must be possible to derive from empirical values.</a:t>
            </a:r>
          </a:p>
          <a:p>
            <a:pPr>
              <a:spcBef>
                <a:spcPct val="50000"/>
              </a:spcBef>
            </a:pPr>
            <a:r>
              <a:rPr lang="en-US" altLang="cs-CZ" sz="2400" dirty="0">
                <a:latin typeface="Times New Roman" panose="02020603050405020304" pitchFamily="18" charset="0"/>
                <a:cs typeface="Times New Roman" panose="02020603050405020304" pitchFamily="18" charset="0"/>
              </a:rPr>
              <a:t>3. While maintaining the required flexibility, the growth function should be as simple as possible - the optimal number of calculated parameters is considered to be 2-3.</a:t>
            </a:r>
            <a:endParaRPr lang="cs-CZ" altLang="cs-CZ"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2">
            <a:extLst>
              <a:ext uri="{FF2B5EF4-FFF2-40B4-BE49-F238E27FC236}">
                <a16:creationId xmlns:a16="http://schemas.microsoft.com/office/drawing/2014/main" id="{86D8EFCA-6B8F-4E64-B109-A5F66CAEFE78}"/>
              </a:ext>
            </a:extLst>
          </p:cNvPr>
          <p:cNvSpPr>
            <a:spLocks noGrp="1"/>
          </p:cNvSpPr>
          <p:nvPr>
            <p:ph type="sldNum" sz="quarter" idx="10"/>
          </p:nvPr>
        </p:nvSpPr>
        <p:spPr/>
        <p:txBody>
          <a:bodyPr/>
          <a:lstStyle/>
          <a:p>
            <a:fld id="{53AAD865-21F9-49DA-9FBD-E12DB5ABC921}" type="slidenum">
              <a:rPr lang="cs-CZ" altLang="cs-CZ"/>
              <a:pPr/>
              <a:t>4</a:t>
            </a:fld>
            <a:endParaRPr lang="cs-CZ" altLang="cs-CZ"/>
          </a:p>
        </p:txBody>
      </p:sp>
      <p:pic>
        <p:nvPicPr>
          <p:cNvPr id="272388" name="Picture 1028">
            <a:extLst>
              <a:ext uri="{FF2B5EF4-FFF2-40B4-BE49-F238E27FC236}">
                <a16:creationId xmlns:a16="http://schemas.microsoft.com/office/drawing/2014/main" id="{1050A471-4D93-4238-A2B9-5B5260D424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3092" y="3227388"/>
            <a:ext cx="6400800" cy="3630612"/>
          </a:xfrm>
          <a:prstGeom prst="rect">
            <a:avLst/>
          </a:prstGeom>
          <a:noFill/>
          <a:extLst>
            <a:ext uri="{909E8E84-426E-40DD-AFC4-6F175D3DCCD1}">
              <a14:hiddenFill xmlns:a14="http://schemas.microsoft.com/office/drawing/2010/main">
                <a:solidFill>
                  <a:srgbClr val="FFFFFF"/>
                </a:solidFill>
              </a14:hiddenFill>
            </a:ext>
          </a:extLst>
        </p:spPr>
      </p:pic>
      <p:sp>
        <p:nvSpPr>
          <p:cNvPr id="272389" name="Freeform 1029">
            <a:extLst>
              <a:ext uri="{FF2B5EF4-FFF2-40B4-BE49-F238E27FC236}">
                <a16:creationId xmlns:a16="http://schemas.microsoft.com/office/drawing/2014/main" id="{C307E4F8-563A-4B9A-B80D-E679D07276B0}"/>
              </a:ext>
            </a:extLst>
          </p:cNvPr>
          <p:cNvSpPr>
            <a:spLocks/>
          </p:cNvSpPr>
          <p:nvPr/>
        </p:nvSpPr>
        <p:spPr bwMode="auto">
          <a:xfrm>
            <a:off x="3429000" y="3873500"/>
            <a:ext cx="5715000" cy="2463800"/>
          </a:xfrm>
          <a:custGeom>
            <a:avLst/>
            <a:gdLst>
              <a:gd name="T0" fmla="*/ 0 w 3600"/>
              <a:gd name="T1" fmla="*/ 1544 h 1552"/>
              <a:gd name="T2" fmla="*/ 256 w 3600"/>
              <a:gd name="T3" fmla="*/ 1544 h 1552"/>
              <a:gd name="T4" fmla="*/ 384 w 3600"/>
              <a:gd name="T5" fmla="*/ 1496 h 1552"/>
              <a:gd name="T6" fmla="*/ 576 w 3600"/>
              <a:gd name="T7" fmla="*/ 1400 h 1552"/>
              <a:gd name="T8" fmla="*/ 696 w 3600"/>
              <a:gd name="T9" fmla="*/ 1328 h 1552"/>
              <a:gd name="T10" fmla="*/ 864 w 3600"/>
              <a:gd name="T11" fmla="*/ 1208 h 1552"/>
              <a:gd name="T12" fmla="*/ 1008 w 3600"/>
              <a:gd name="T13" fmla="*/ 1064 h 1552"/>
              <a:gd name="T14" fmla="*/ 1296 w 3600"/>
              <a:gd name="T15" fmla="*/ 824 h 1552"/>
              <a:gd name="T16" fmla="*/ 1584 w 3600"/>
              <a:gd name="T17" fmla="*/ 584 h 1552"/>
              <a:gd name="T18" fmla="*/ 1824 w 3600"/>
              <a:gd name="T19" fmla="*/ 440 h 1552"/>
              <a:gd name="T20" fmla="*/ 2064 w 3600"/>
              <a:gd name="T21" fmla="*/ 344 h 1552"/>
              <a:gd name="T22" fmla="*/ 2304 w 3600"/>
              <a:gd name="T23" fmla="*/ 248 h 1552"/>
              <a:gd name="T24" fmla="*/ 2688 w 3600"/>
              <a:gd name="T25" fmla="*/ 152 h 1552"/>
              <a:gd name="T26" fmla="*/ 3168 w 3600"/>
              <a:gd name="T27" fmla="*/ 56 h 1552"/>
              <a:gd name="T28" fmla="*/ 3456 w 3600"/>
              <a:gd name="T29" fmla="*/ 8 h 1552"/>
              <a:gd name="T30" fmla="*/ 3600 w 3600"/>
              <a:gd name="T31" fmla="*/ 8 h 1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00" h="1552">
                <a:moveTo>
                  <a:pt x="0" y="1544"/>
                </a:moveTo>
                <a:cubicBezTo>
                  <a:pt x="43" y="1544"/>
                  <a:pt x="192" y="1552"/>
                  <a:pt x="256" y="1544"/>
                </a:cubicBezTo>
                <a:cubicBezTo>
                  <a:pt x="320" y="1536"/>
                  <a:pt x="331" y="1520"/>
                  <a:pt x="384" y="1496"/>
                </a:cubicBezTo>
                <a:cubicBezTo>
                  <a:pt x="437" y="1472"/>
                  <a:pt x="524" y="1428"/>
                  <a:pt x="576" y="1400"/>
                </a:cubicBezTo>
                <a:cubicBezTo>
                  <a:pt x="628" y="1372"/>
                  <a:pt x="648" y="1360"/>
                  <a:pt x="696" y="1328"/>
                </a:cubicBezTo>
                <a:cubicBezTo>
                  <a:pt x="744" y="1296"/>
                  <a:pt x="812" y="1252"/>
                  <a:pt x="864" y="1208"/>
                </a:cubicBezTo>
                <a:cubicBezTo>
                  <a:pt x="916" y="1164"/>
                  <a:pt x="936" y="1128"/>
                  <a:pt x="1008" y="1064"/>
                </a:cubicBezTo>
                <a:cubicBezTo>
                  <a:pt x="1080" y="1000"/>
                  <a:pt x="1200" y="904"/>
                  <a:pt x="1296" y="824"/>
                </a:cubicBezTo>
                <a:cubicBezTo>
                  <a:pt x="1392" y="744"/>
                  <a:pt x="1496" y="648"/>
                  <a:pt x="1584" y="584"/>
                </a:cubicBezTo>
                <a:cubicBezTo>
                  <a:pt x="1672" y="520"/>
                  <a:pt x="1744" y="480"/>
                  <a:pt x="1824" y="440"/>
                </a:cubicBezTo>
                <a:cubicBezTo>
                  <a:pt x="1904" y="400"/>
                  <a:pt x="1984" y="376"/>
                  <a:pt x="2064" y="344"/>
                </a:cubicBezTo>
                <a:cubicBezTo>
                  <a:pt x="2144" y="312"/>
                  <a:pt x="2200" y="280"/>
                  <a:pt x="2304" y="248"/>
                </a:cubicBezTo>
                <a:cubicBezTo>
                  <a:pt x="2408" y="216"/>
                  <a:pt x="2544" y="184"/>
                  <a:pt x="2688" y="152"/>
                </a:cubicBezTo>
                <a:cubicBezTo>
                  <a:pt x="2832" y="120"/>
                  <a:pt x="3040" y="80"/>
                  <a:pt x="3168" y="56"/>
                </a:cubicBezTo>
                <a:cubicBezTo>
                  <a:pt x="3296" y="32"/>
                  <a:pt x="3384" y="16"/>
                  <a:pt x="3456" y="8"/>
                </a:cubicBezTo>
                <a:cubicBezTo>
                  <a:pt x="3528" y="0"/>
                  <a:pt x="3564" y="4"/>
                  <a:pt x="3600" y="8"/>
                </a:cubicBezTo>
              </a:path>
            </a:pathLst>
          </a:custGeom>
          <a:noFill/>
          <a:ln w="50800" cap="flat" cmpd="sng">
            <a:solidFill>
              <a:srgbClr val="FF0000"/>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272390" name="Oval 1030">
            <a:extLst>
              <a:ext uri="{FF2B5EF4-FFF2-40B4-BE49-F238E27FC236}">
                <a16:creationId xmlns:a16="http://schemas.microsoft.com/office/drawing/2014/main" id="{F02DC4DE-D8D2-4436-A34E-714A8C460BE1}"/>
              </a:ext>
            </a:extLst>
          </p:cNvPr>
          <p:cNvSpPr>
            <a:spLocks noChangeArrowheads="1"/>
          </p:cNvSpPr>
          <p:nvPr/>
        </p:nvSpPr>
        <p:spPr bwMode="auto">
          <a:xfrm>
            <a:off x="5041900" y="5422900"/>
            <a:ext cx="152400" cy="152400"/>
          </a:xfrm>
          <a:prstGeom prst="ellipse">
            <a:avLst/>
          </a:prstGeom>
          <a:solidFill>
            <a:schemeClr val="accent1"/>
          </a:solidFill>
          <a:ln w="38100">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 name="TextovéPole 10">
            <a:extLst>
              <a:ext uri="{FF2B5EF4-FFF2-40B4-BE49-F238E27FC236}">
                <a16:creationId xmlns:a16="http://schemas.microsoft.com/office/drawing/2014/main" id="{CC4CFA8C-0274-4597-A7C6-170C8C567033}"/>
              </a:ext>
            </a:extLst>
          </p:cNvPr>
          <p:cNvSpPr txBox="1"/>
          <p:nvPr/>
        </p:nvSpPr>
        <p:spPr>
          <a:xfrm>
            <a:off x="1993900" y="716276"/>
            <a:ext cx="9161780" cy="1754326"/>
          </a:xfrm>
          <a:prstGeom prst="rect">
            <a:avLst/>
          </a:prstGeom>
          <a:noFill/>
        </p:spPr>
        <p:txBody>
          <a:bodyPr wrap="square">
            <a:spAutoFit/>
          </a:bodyPr>
          <a:lstStyle/>
          <a:p>
            <a:pPr>
              <a:spcBef>
                <a:spcPct val="50000"/>
              </a:spcBef>
            </a:pPr>
            <a:r>
              <a:rPr lang="en-US" altLang="cs-CZ" sz="2400" dirty="0">
                <a:latin typeface="Times New Roman" panose="02020603050405020304" pitchFamily="18" charset="0"/>
                <a:cs typeface="Times New Roman" panose="02020603050405020304" pitchFamily="18" charset="0"/>
              </a:rPr>
              <a:t>4. The function must be continuous, of </a:t>
            </a:r>
            <a:r>
              <a:rPr lang="cs-CZ" altLang="cs-CZ" sz="2400" dirty="0">
                <a:latin typeface="Times New Roman" panose="02020603050405020304" pitchFamily="18" charset="0"/>
                <a:cs typeface="Times New Roman" panose="02020603050405020304" pitchFamily="18" charset="0"/>
              </a:rPr>
              <a:t>„</a:t>
            </a:r>
            <a:r>
              <a:rPr lang="en-US" altLang="cs-CZ" sz="2400" dirty="0">
                <a:latin typeface="Times New Roman" panose="02020603050405020304" pitchFamily="18" charset="0"/>
                <a:cs typeface="Times New Roman" panose="02020603050405020304" pitchFamily="18" charset="0"/>
              </a:rPr>
              <a:t>elongated S</a:t>
            </a:r>
            <a:r>
              <a:rPr lang="cs-CZ" altLang="cs-CZ" sz="2400" dirty="0">
                <a:latin typeface="Times New Roman" panose="02020603050405020304" pitchFamily="18" charset="0"/>
                <a:cs typeface="Times New Roman" panose="02020603050405020304" pitchFamily="18" charset="0"/>
              </a:rPr>
              <a:t>“</a:t>
            </a:r>
            <a:r>
              <a:rPr lang="en-US" altLang="cs-CZ" sz="2400" dirty="0">
                <a:latin typeface="Times New Roman" panose="02020603050405020304" pitchFamily="18" charset="0"/>
                <a:cs typeface="Times New Roman" panose="02020603050405020304" pitchFamily="18" charset="0"/>
              </a:rPr>
              <a:t> shape.</a:t>
            </a:r>
          </a:p>
          <a:p>
            <a:pPr>
              <a:spcBef>
                <a:spcPct val="50000"/>
              </a:spcBef>
            </a:pPr>
            <a:r>
              <a:rPr lang="en-US" altLang="cs-CZ" sz="2400" dirty="0">
                <a:latin typeface="Times New Roman" panose="02020603050405020304" pitchFamily="18" charset="0"/>
                <a:cs typeface="Times New Roman" panose="02020603050405020304" pitchFamily="18" charset="0"/>
              </a:rPr>
              <a:t>5. At age t</a:t>
            </a:r>
            <a:r>
              <a:rPr lang="en-US" altLang="cs-CZ" sz="2400" baseline="-25000" dirty="0">
                <a:latin typeface="Times New Roman" panose="02020603050405020304" pitchFamily="18" charset="0"/>
                <a:cs typeface="Times New Roman" panose="02020603050405020304" pitchFamily="18" charset="0"/>
              </a:rPr>
              <a:t>1</a:t>
            </a:r>
            <a:r>
              <a:rPr lang="en-US" altLang="cs-CZ" sz="2400" dirty="0">
                <a:latin typeface="Times New Roman" panose="02020603050405020304" pitchFamily="18" charset="0"/>
                <a:cs typeface="Times New Roman" panose="02020603050405020304" pitchFamily="18" charset="0"/>
              </a:rPr>
              <a:t> it has a</a:t>
            </a:r>
            <a:r>
              <a:rPr lang="cs-CZ" altLang="cs-CZ" sz="2400" dirty="0">
                <a:latin typeface="Times New Roman" panose="02020603050405020304" pitchFamily="18" charset="0"/>
                <a:cs typeface="Times New Roman" panose="02020603050405020304" pitchFamily="18" charset="0"/>
              </a:rPr>
              <a:t>n</a:t>
            </a:r>
            <a:r>
              <a:rPr lang="en-US" altLang="cs-CZ" sz="2400" dirty="0">
                <a:latin typeface="Times New Roman" panose="02020603050405020304" pitchFamily="18" charset="0"/>
                <a:cs typeface="Times New Roman" panose="02020603050405020304" pitchFamily="18" charset="0"/>
              </a:rPr>
              <a:t> inflection point, until age t</a:t>
            </a:r>
            <a:r>
              <a:rPr lang="en-US" altLang="cs-CZ" sz="2400" baseline="-25000" dirty="0">
                <a:latin typeface="Times New Roman" panose="02020603050405020304" pitchFamily="18" charset="0"/>
                <a:cs typeface="Times New Roman" panose="02020603050405020304" pitchFamily="18" charset="0"/>
              </a:rPr>
              <a:t>1</a:t>
            </a:r>
            <a:r>
              <a:rPr lang="en-US" altLang="cs-CZ" sz="2400" dirty="0">
                <a:latin typeface="Times New Roman" panose="02020603050405020304" pitchFamily="18" charset="0"/>
                <a:cs typeface="Times New Roman" panose="02020603050405020304" pitchFamily="18" charset="0"/>
              </a:rPr>
              <a:t> it is convex from below, from age t</a:t>
            </a:r>
            <a:r>
              <a:rPr lang="en-US" altLang="cs-CZ" sz="2400" baseline="-25000" dirty="0">
                <a:latin typeface="Times New Roman" panose="02020603050405020304" pitchFamily="18" charset="0"/>
                <a:cs typeface="Times New Roman" panose="02020603050405020304" pitchFamily="18" charset="0"/>
              </a:rPr>
              <a:t>1</a:t>
            </a:r>
            <a:r>
              <a:rPr lang="en-US" altLang="cs-CZ" sz="2400" dirty="0">
                <a:latin typeface="Times New Roman" panose="02020603050405020304" pitchFamily="18" charset="0"/>
                <a:cs typeface="Times New Roman" panose="02020603050405020304" pitchFamily="18" charset="0"/>
              </a:rPr>
              <a:t> it is concave from below.</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At this point, the </a:t>
            </a:r>
            <a:r>
              <a:rPr lang="cs-CZ" altLang="cs-CZ" sz="2400" dirty="0" err="1">
                <a:latin typeface="Times New Roman" panose="02020603050405020304" pitchFamily="18" charset="0"/>
                <a:cs typeface="Times New Roman" panose="02020603050405020304" pitchFamily="18" charset="0"/>
              </a:rPr>
              <a:t>current</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(immediate) </a:t>
            </a:r>
            <a:r>
              <a:rPr lang="en-US" altLang="cs-CZ" sz="2400" dirty="0" err="1">
                <a:latin typeface="Times New Roman" panose="02020603050405020304" pitchFamily="18" charset="0"/>
                <a:cs typeface="Times New Roman" panose="02020603050405020304" pitchFamily="18" charset="0"/>
              </a:rPr>
              <a:t>incre</a:t>
            </a:r>
            <a:r>
              <a:rPr lang="cs-CZ" altLang="cs-CZ" sz="2400" dirty="0" err="1">
                <a:latin typeface="Times New Roman" panose="02020603050405020304" pitchFamily="18" charset="0"/>
                <a:cs typeface="Times New Roman" panose="02020603050405020304" pitchFamily="18" charset="0"/>
              </a:rPr>
              <a:t>ment</a:t>
            </a:r>
            <a:r>
              <a:rPr lang="en-US" altLang="cs-CZ" sz="2400" dirty="0">
                <a:latin typeface="Times New Roman" panose="02020603050405020304" pitchFamily="18" charset="0"/>
                <a:cs typeface="Times New Roman" panose="02020603050405020304" pitchFamily="18" charset="0"/>
              </a:rPr>
              <a:t> reaches its maximum</a:t>
            </a:r>
            <a:endParaRPr lang="cs-CZ" altLang="cs-CZ"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ro číslo snímku 2">
            <a:extLst>
              <a:ext uri="{FF2B5EF4-FFF2-40B4-BE49-F238E27FC236}">
                <a16:creationId xmlns:a16="http://schemas.microsoft.com/office/drawing/2014/main" id="{C7E5374C-9370-489F-9908-C07839643357}"/>
              </a:ext>
            </a:extLst>
          </p:cNvPr>
          <p:cNvSpPr>
            <a:spLocks noGrp="1"/>
          </p:cNvSpPr>
          <p:nvPr>
            <p:ph type="sldNum" sz="quarter" idx="10"/>
          </p:nvPr>
        </p:nvSpPr>
        <p:spPr/>
        <p:txBody>
          <a:bodyPr/>
          <a:lstStyle/>
          <a:p>
            <a:fld id="{832826F0-8157-4B06-8701-AB15775D3014}" type="slidenum">
              <a:rPr lang="cs-CZ" altLang="cs-CZ"/>
              <a:pPr/>
              <a:t>5</a:t>
            </a:fld>
            <a:endParaRPr lang="cs-CZ" altLang="cs-CZ"/>
          </a:p>
        </p:txBody>
      </p:sp>
      <p:pic>
        <p:nvPicPr>
          <p:cNvPr id="269323" name="Picture 11">
            <a:extLst>
              <a:ext uri="{FF2B5EF4-FFF2-40B4-BE49-F238E27FC236}">
                <a16:creationId xmlns:a16="http://schemas.microsoft.com/office/drawing/2014/main" id="{919ABCE5-79E9-4FAE-8CFB-357C8398AF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0954" y="3369605"/>
            <a:ext cx="4191000" cy="2376488"/>
          </a:xfrm>
          <a:prstGeom prst="rect">
            <a:avLst/>
          </a:prstGeom>
          <a:noFill/>
          <a:extLst>
            <a:ext uri="{909E8E84-426E-40DD-AFC4-6F175D3DCCD1}">
              <a14:hiddenFill xmlns:a14="http://schemas.microsoft.com/office/drawing/2010/main">
                <a:solidFill>
                  <a:srgbClr val="FFFFFF"/>
                </a:solidFill>
              </a14:hiddenFill>
            </a:ext>
          </a:extLst>
        </p:spPr>
      </p:pic>
      <p:sp>
        <p:nvSpPr>
          <p:cNvPr id="269324" name="Line 12">
            <a:extLst>
              <a:ext uri="{FF2B5EF4-FFF2-40B4-BE49-F238E27FC236}">
                <a16:creationId xmlns:a16="http://schemas.microsoft.com/office/drawing/2014/main" id="{0C0972FB-2353-41FB-860C-DB0B24ED9698}"/>
              </a:ext>
            </a:extLst>
          </p:cNvPr>
          <p:cNvSpPr>
            <a:spLocks noChangeShapeType="1"/>
          </p:cNvSpPr>
          <p:nvPr/>
        </p:nvSpPr>
        <p:spPr bwMode="auto">
          <a:xfrm flipV="1">
            <a:off x="3581400" y="3718561"/>
            <a:ext cx="3810000" cy="0"/>
          </a:xfrm>
          <a:prstGeom prst="line">
            <a:avLst/>
          </a:prstGeom>
          <a:noFill/>
          <a:ln w="50800">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2" name="TextovéPole 11">
            <a:extLst>
              <a:ext uri="{FF2B5EF4-FFF2-40B4-BE49-F238E27FC236}">
                <a16:creationId xmlns:a16="http://schemas.microsoft.com/office/drawing/2014/main" id="{628A8DC2-8187-4D46-965E-341C13C95B14}"/>
              </a:ext>
            </a:extLst>
          </p:cNvPr>
          <p:cNvSpPr txBox="1"/>
          <p:nvPr/>
        </p:nvSpPr>
        <p:spPr>
          <a:xfrm>
            <a:off x="444137" y="1111907"/>
            <a:ext cx="11416937" cy="1938992"/>
          </a:xfrm>
          <a:prstGeom prst="rect">
            <a:avLst/>
          </a:prstGeom>
          <a:noFill/>
        </p:spPr>
        <p:txBody>
          <a:bodyPr wrap="square">
            <a:spAutoFit/>
          </a:bodyPr>
          <a:lstStyle/>
          <a:p>
            <a:r>
              <a:rPr lang="cs-CZ" sz="2400" dirty="0">
                <a:latin typeface="Times New Roman" panose="02020603050405020304" pitchFamily="18" charset="0"/>
                <a:cs typeface="Times New Roman" panose="02020603050405020304" pitchFamily="18" charset="0"/>
              </a:rPr>
              <a:t>6. T</a:t>
            </a:r>
            <a:r>
              <a:rPr lang="en-US" sz="2400" dirty="0">
                <a:latin typeface="Times New Roman" panose="02020603050405020304" pitchFamily="18" charset="0"/>
                <a:cs typeface="Times New Roman" panose="02020603050405020304" pitchFamily="18" charset="0"/>
              </a:rPr>
              <a:t>he growth function has an asymptote (A). It is the maximum theoretically achievable value of a growth quantity in an "infinite" age. This means that the values of the growth function approach the asymptote with increasing age, but practically never reach it. The asymptote is parallel to the t-axis.</a:t>
            </a:r>
            <a:r>
              <a:rPr lang="cs-CZ" sz="2400" dirty="0">
                <a:latin typeface="Times New Roman" panose="02020603050405020304" pitchFamily="18" charset="0"/>
                <a:cs typeface="Times New Roman" panose="02020603050405020304" pitchFamily="18" charset="0"/>
              </a:rPr>
              <a:t> </a:t>
            </a:r>
          </a:p>
          <a:p>
            <a:r>
              <a:rPr lang="en-US" altLang="cs-CZ" sz="2400" dirty="0">
                <a:latin typeface="Times New Roman" panose="02020603050405020304" pitchFamily="18" charset="0"/>
                <a:cs typeface="Times New Roman" panose="02020603050405020304" pitchFamily="18" charset="0"/>
              </a:rPr>
              <a:t>At </a:t>
            </a:r>
            <a:r>
              <a:rPr lang="cs-CZ" altLang="cs-CZ" sz="2400" dirty="0" err="1">
                <a:latin typeface="Times New Roman" panose="02020603050405020304" pitchFamily="18" charset="0"/>
                <a:cs typeface="Times New Roman" panose="02020603050405020304" pitchFamily="18" charset="0"/>
              </a:rPr>
              <a:t>age</a:t>
            </a:r>
            <a:r>
              <a:rPr lang="cs-CZ" altLang="cs-CZ" sz="2400" dirty="0">
                <a:latin typeface="Times New Roman" panose="02020603050405020304" pitchFamily="18" charset="0"/>
                <a:cs typeface="Times New Roman" panose="02020603050405020304" pitchFamily="18" charset="0"/>
              </a:rPr>
              <a:t> t</a:t>
            </a:r>
            <a:r>
              <a:rPr lang="cs-CZ" altLang="cs-CZ" sz="2400" baseline="-25000" dirty="0">
                <a:latin typeface="Times New Roman" panose="02020603050405020304" pitchFamily="18" charset="0"/>
                <a:cs typeface="Times New Roman" panose="02020603050405020304" pitchFamily="18" charset="0"/>
              </a:rPr>
              <a:t>2</a:t>
            </a:r>
            <a:r>
              <a:rPr lang="cs-CZ" altLang="cs-CZ" sz="2400" dirty="0">
                <a:latin typeface="Times New Roman" panose="02020603050405020304" pitchFamily="18" charset="0"/>
                <a:cs typeface="Times New Roman" panose="02020603050405020304" pitchFamily="18" charset="0"/>
              </a:rPr>
              <a:t>,</a:t>
            </a:r>
            <a:r>
              <a:rPr lang="en-US" altLang="cs-CZ" sz="2400" dirty="0">
                <a:latin typeface="Times New Roman" panose="02020603050405020304" pitchFamily="18" charset="0"/>
                <a:cs typeface="Times New Roman" panose="02020603050405020304" pitchFamily="18" charset="0"/>
              </a:rPr>
              <a:t> the </a:t>
            </a:r>
            <a:r>
              <a:rPr lang="cs-CZ" altLang="cs-CZ" sz="2400" dirty="0" err="1">
                <a:latin typeface="Times New Roman" panose="02020603050405020304" pitchFamily="18" charset="0"/>
                <a:cs typeface="Times New Roman" panose="02020603050405020304" pitchFamily="18" charset="0"/>
              </a:rPr>
              <a:t>mean</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average</a:t>
            </a:r>
            <a:r>
              <a:rPr lang="cs-CZ" altLang="cs-CZ" sz="2400" dirty="0">
                <a:latin typeface="Times New Roman" panose="02020603050405020304" pitchFamily="18" charset="0"/>
                <a:cs typeface="Times New Roman" panose="02020603050405020304" pitchFamily="18" charset="0"/>
              </a:rPr>
              <a:t>)</a:t>
            </a:r>
            <a:r>
              <a:rPr lang="en-US" altLang="cs-CZ" sz="2400" dirty="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incre</a:t>
            </a:r>
            <a:r>
              <a:rPr lang="cs-CZ" altLang="cs-CZ" sz="2400" dirty="0" err="1">
                <a:latin typeface="Times New Roman" panose="02020603050405020304" pitchFamily="18" charset="0"/>
                <a:cs typeface="Times New Roman" panose="02020603050405020304" pitchFamily="18" charset="0"/>
              </a:rPr>
              <a:t>ment</a:t>
            </a:r>
            <a:r>
              <a:rPr lang="en-US" altLang="cs-CZ" sz="2400" dirty="0">
                <a:latin typeface="Times New Roman" panose="02020603050405020304" pitchFamily="18" charset="0"/>
                <a:cs typeface="Times New Roman" panose="02020603050405020304" pitchFamily="18" charset="0"/>
              </a:rPr>
              <a:t> reaches its maximum</a:t>
            </a:r>
            <a:r>
              <a:rPr lang="cs-CZ" altLang="cs-CZ" sz="2400" dirty="0">
                <a:latin typeface="Times New Roman" panose="02020603050405020304" pitchFamily="18" charset="0"/>
                <a:cs typeface="Times New Roman" panose="02020603050405020304" pitchFamily="18" charset="0"/>
              </a:rPr>
              <a:t>.</a:t>
            </a:r>
            <a:endParaRPr lang="cs-CZ"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B6108F-4233-4E23-9DB4-7576C42D9527}"/>
              </a:ext>
            </a:extLst>
          </p:cNvPr>
          <p:cNvSpPr>
            <a:spLocks noGrp="1"/>
          </p:cNvSpPr>
          <p:nvPr>
            <p:ph type="title"/>
          </p:nvPr>
        </p:nvSpPr>
        <p:spPr/>
        <p:txBody>
          <a:bodyPr/>
          <a:lstStyle/>
          <a:p>
            <a:r>
              <a:rPr lang="cs-CZ" dirty="0" err="1"/>
              <a:t>Example</a:t>
            </a:r>
            <a:r>
              <a:rPr lang="cs-CZ" dirty="0"/>
              <a:t> </a:t>
            </a:r>
            <a:r>
              <a:rPr lang="cs-CZ" dirty="0" err="1"/>
              <a:t>of</a:t>
            </a:r>
            <a:r>
              <a:rPr lang="cs-CZ" dirty="0"/>
              <a:t> </a:t>
            </a:r>
            <a:r>
              <a:rPr lang="cs-CZ" dirty="0" err="1"/>
              <a:t>growth</a:t>
            </a:r>
            <a:r>
              <a:rPr lang="cs-CZ" dirty="0"/>
              <a:t> </a:t>
            </a:r>
            <a:r>
              <a:rPr lang="cs-CZ" dirty="0" err="1"/>
              <a:t>function</a:t>
            </a:r>
            <a:endParaRPr lang="cs-CZ" dirty="0"/>
          </a:p>
        </p:txBody>
      </p:sp>
      <mc:AlternateContent xmlns:mc="http://schemas.openxmlformats.org/markup-compatibility/2006" xmlns:a14="http://schemas.microsoft.com/office/drawing/2010/main">
        <mc:Choice Requires="a14">
          <p:sp>
            <p:nvSpPr>
              <p:cNvPr id="4" name="TextovéPole 3">
                <a:extLst>
                  <a:ext uri="{FF2B5EF4-FFF2-40B4-BE49-F238E27FC236}">
                    <a16:creationId xmlns:a16="http://schemas.microsoft.com/office/drawing/2014/main" id="{D2C74630-6F28-41D5-A7F9-B40A70BF6C9A}"/>
                  </a:ext>
                </a:extLst>
              </p:cNvPr>
              <p:cNvSpPr txBox="1"/>
              <p:nvPr/>
            </p:nvSpPr>
            <p:spPr>
              <a:xfrm>
                <a:off x="838200" y="1777773"/>
                <a:ext cx="3768634" cy="13360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cs-CZ" sz="5400" b="1" i="1" smtClean="0">
                          <a:solidFill>
                            <a:srgbClr val="000000"/>
                          </a:solidFill>
                          <a:latin typeface="Cambria Math" panose="02040503050406030204" pitchFamily="18" charset="0"/>
                        </a:rPr>
                        <m:t>𝒚</m:t>
                      </m:r>
                      <m:r>
                        <a:rPr lang="cs-CZ" sz="5400" b="1" i="1" smtClean="0">
                          <a:solidFill>
                            <a:srgbClr val="000000"/>
                          </a:solidFill>
                          <a:latin typeface="Cambria Math" panose="02040503050406030204" pitchFamily="18" charset="0"/>
                        </a:rPr>
                        <m:t>=</m:t>
                      </m:r>
                      <m:r>
                        <a:rPr lang="cs-CZ" sz="5400" b="1" i="1" smtClean="0">
                          <a:solidFill>
                            <a:srgbClr val="000000"/>
                          </a:solidFill>
                          <a:latin typeface="Cambria Math" panose="02040503050406030204" pitchFamily="18" charset="0"/>
                        </a:rPr>
                        <m:t>𝑨</m:t>
                      </m:r>
                      <m:r>
                        <a:rPr lang="cs-CZ" sz="5400" b="1" i="1" smtClean="0">
                          <a:solidFill>
                            <a:srgbClr val="000000"/>
                          </a:solidFill>
                          <a:latin typeface="Cambria Math" panose="02040503050406030204" pitchFamily="18" charset="0"/>
                        </a:rPr>
                        <m:t>.</m:t>
                      </m:r>
                      <m:sSup>
                        <m:sSupPr>
                          <m:ctrlPr>
                            <a:rPr lang="cs-CZ" sz="5400" b="1" i="1">
                              <a:solidFill>
                                <a:srgbClr val="000000"/>
                              </a:solidFill>
                              <a:latin typeface="Cambria Math" panose="02040503050406030204" pitchFamily="18" charset="0"/>
                            </a:rPr>
                          </m:ctrlPr>
                        </m:sSupPr>
                        <m:e>
                          <m:r>
                            <a:rPr lang="cs-CZ" sz="5400" b="1" i="1">
                              <a:solidFill>
                                <a:srgbClr val="000000"/>
                              </a:solidFill>
                              <a:latin typeface="Cambria Math" panose="02040503050406030204" pitchFamily="18" charset="0"/>
                            </a:rPr>
                            <m:t>𝒆</m:t>
                          </m:r>
                        </m:e>
                        <m:sup>
                          <m:r>
                            <a:rPr lang="cs-CZ" sz="5400" b="1" i="1">
                              <a:solidFill>
                                <a:srgbClr val="000000"/>
                              </a:solidFill>
                              <a:latin typeface="Cambria Math" panose="02040503050406030204" pitchFamily="18" charset="0"/>
                            </a:rPr>
                            <m:t>−</m:t>
                          </m:r>
                          <m:f>
                            <m:fPr>
                              <m:ctrlPr>
                                <a:rPr lang="cs-CZ" sz="5400" b="1" i="1">
                                  <a:solidFill>
                                    <a:srgbClr val="000000"/>
                                  </a:solidFill>
                                  <a:latin typeface="Cambria Math" panose="02040503050406030204" pitchFamily="18" charset="0"/>
                                </a:rPr>
                              </m:ctrlPr>
                            </m:fPr>
                            <m:num>
                              <m:r>
                                <a:rPr lang="cs-CZ" sz="5400" b="1" i="1">
                                  <a:solidFill>
                                    <a:srgbClr val="000000"/>
                                  </a:solidFill>
                                  <a:latin typeface="Cambria Math" panose="02040503050406030204" pitchFamily="18" charset="0"/>
                                </a:rPr>
                                <m:t>𝒌</m:t>
                              </m:r>
                            </m:num>
                            <m:den>
                              <m:r>
                                <a:rPr lang="cs-CZ" sz="5400" b="1" i="1">
                                  <a:solidFill>
                                    <a:srgbClr val="000000"/>
                                  </a:solidFill>
                                  <a:latin typeface="Cambria Math" panose="02040503050406030204" pitchFamily="18" charset="0"/>
                                </a:rPr>
                                <m:t>𝒕</m:t>
                              </m:r>
                            </m:den>
                          </m:f>
                        </m:sup>
                      </m:sSup>
                    </m:oMath>
                  </m:oMathPara>
                </a14:m>
                <a:endParaRPr lang="cs-CZ" sz="5400" b="1" dirty="0"/>
              </a:p>
            </p:txBody>
          </p:sp>
        </mc:Choice>
        <mc:Fallback xmlns="">
          <p:sp>
            <p:nvSpPr>
              <p:cNvPr id="4" name="TextovéPole 3">
                <a:extLst>
                  <a:ext uri="{FF2B5EF4-FFF2-40B4-BE49-F238E27FC236}">
                    <a16:creationId xmlns:a16="http://schemas.microsoft.com/office/drawing/2014/main" id="{D2C74630-6F28-41D5-A7F9-B40A70BF6C9A}"/>
                  </a:ext>
                </a:extLst>
              </p:cNvPr>
              <p:cNvSpPr txBox="1">
                <a:spLocks noRot="1" noChangeAspect="1" noMove="1" noResize="1" noEditPoints="1" noAdjustHandles="1" noChangeArrowheads="1" noChangeShapeType="1" noTextEdit="1"/>
              </p:cNvSpPr>
              <p:nvPr/>
            </p:nvSpPr>
            <p:spPr>
              <a:xfrm>
                <a:off x="838200" y="1777773"/>
                <a:ext cx="3768634" cy="1336007"/>
              </a:xfrm>
              <a:prstGeom prst="rect">
                <a:avLst/>
              </a:prstGeom>
              <a:blipFill>
                <a:blip r:embed="rId2"/>
                <a:stretch>
                  <a:fillRect/>
                </a:stretch>
              </a:blipFill>
            </p:spPr>
            <p:txBody>
              <a:bodyPr/>
              <a:lstStyle/>
              <a:p>
                <a:r>
                  <a:rPr lang="cs-CZ">
                    <a:noFill/>
                  </a:rPr>
                  <a:t> </a:t>
                </a:r>
              </a:p>
            </p:txBody>
          </p:sp>
        </mc:Fallback>
      </mc:AlternateContent>
      <p:sp>
        <p:nvSpPr>
          <p:cNvPr id="5" name="TextovéPole 4">
            <a:extLst>
              <a:ext uri="{FF2B5EF4-FFF2-40B4-BE49-F238E27FC236}">
                <a16:creationId xmlns:a16="http://schemas.microsoft.com/office/drawing/2014/main" id="{77BD4D18-F514-42D2-BEBA-142E564F5F60}"/>
              </a:ext>
            </a:extLst>
          </p:cNvPr>
          <p:cNvSpPr txBox="1"/>
          <p:nvPr/>
        </p:nvSpPr>
        <p:spPr>
          <a:xfrm>
            <a:off x="5233851" y="2124891"/>
            <a:ext cx="4241074" cy="461665"/>
          </a:xfrm>
          <a:prstGeom prst="rect">
            <a:avLst/>
          </a:prstGeom>
          <a:noFill/>
        </p:spPr>
        <p:txBody>
          <a:bodyPr wrap="square" rtlCol="0">
            <a:spAutoFit/>
          </a:bodyPr>
          <a:lstStyle/>
          <a:p>
            <a:r>
              <a:rPr lang="cs-CZ" sz="2400" b="1" dirty="0" err="1">
                <a:solidFill>
                  <a:srgbClr val="FF0000"/>
                </a:solidFill>
                <a:latin typeface="Times New Roman" panose="02020603050405020304" pitchFamily="18" charset="0"/>
                <a:cs typeface="Times New Roman" panose="02020603050405020304" pitchFamily="18" charset="0"/>
              </a:rPr>
              <a:t>Mikhailoff</a:t>
            </a:r>
            <a:r>
              <a:rPr lang="cs-CZ" sz="2400" b="1" dirty="0">
                <a:solidFill>
                  <a:srgbClr val="FF0000"/>
                </a:solidFill>
                <a:latin typeface="Times New Roman" panose="02020603050405020304" pitchFamily="18" charset="0"/>
                <a:cs typeface="Times New Roman" panose="02020603050405020304" pitchFamily="18" charset="0"/>
              </a:rPr>
              <a:t> </a:t>
            </a:r>
            <a:r>
              <a:rPr lang="cs-CZ" sz="2400" b="1" dirty="0" err="1">
                <a:solidFill>
                  <a:srgbClr val="FF0000"/>
                </a:solidFill>
                <a:latin typeface="Times New Roman" panose="02020603050405020304" pitchFamily="18" charset="0"/>
                <a:cs typeface="Times New Roman" panose="02020603050405020304" pitchFamily="18" charset="0"/>
              </a:rPr>
              <a:t>function</a:t>
            </a:r>
            <a:endParaRPr lang="cs-CZ" sz="2400" b="1"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 name="Object 6">
                <a:extLst>
                  <a:ext uri="{FF2B5EF4-FFF2-40B4-BE49-F238E27FC236}">
                    <a16:creationId xmlns:a16="http://schemas.microsoft.com/office/drawing/2014/main" id="{13E9A6E7-AB1B-42BD-85E0-BEF8BD8043A2}"/>
                  </a:ext>
                </a:extLst>
              </p:cNvPr>
              <p:cNvSpPr txBox="1"/>
              <p:nvPr/>
            </p:nvSpPr>
            <p:spPr bwMode="auto">
              <a:xfrm>
                <a:off x="690607" y="3878263"/>
                <a:ext cx="4438741" cy="1152525"/>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a:rPr lang="cs-CZ" sz="4000" b="1" i="1" smtClean="0">
                          <a:solidFill>
                            <a:srgbClr val="000000"/>
                          </a:solidFill>
                          <a:latin typeface="Cambria Math" panose="02040503050406030204" pitchFamily="18" charset="0"/>
                        </a:rPr>
                        <m:t>𝑪𝑰</m:t>
                      </m:r>
                      <m:r>
                        <a:rPr lang="cs-CZ" sz="4000" b="1" i="1">
                          <a:solidFill>
                            <a:srgbClr val="000000"/>
                          </a:solidFill>
                          <a:latin typeface="Cambria Math" panose="02040503050406030204" pitchFamily="18" charset="0"/>
                        </a:rPr>
                        <m:t> = </m:t>
                      </m:r>
                      <m:r>
                        <a:rPr lang="cs-CZ" sz="4000" b="1" i="1">
                          <a:solidFill>
                            <a:srgbClr val="000000"/>
                          </a:solidFill>
                          <a:latin typeface="Cambria Math" panose="02040503050406030204" pitchFamily="18" charset="0"/>
                        </a:rPr>
                        <m:t>𝑨</m:t>
                      </m:r>
                      <m:r>
                        <a:rPr lang="cs-CZ" sz="4000" b="1" i="1">
                          <a:solidFill>
                            <a:srgbClr val="000000"/>
                          </a:solidFill>
                          <a:latin typeface="Cambria Math" panose="02040503050406030204" pitchFamily="18" charset="0"/>
                        </a:rPr>
                        <m:t>.</m:t>
                      </m:r>
                      <m:sSup>
                        <m:sSupPr>
                          <m:ctrlPr>
                            <a:rPr lang="cs-CZ" sz="4000" b="1" i="1">
                              <a:solidFill>
                                <a:srgbClr val="000000"/>
                              </a:solidFill>
                              <a:latin typeface="Cambria Math" panose="02040503050406030204" pitchFamily="18" charset="0"/>
                            </a:rPr>
                          </m:ctrlPr>
                        </m:sSupPr>
                        <m:e>
                          <m:r>
                            <a:rPr lang="cs-CZ" sz="4000" b="1" i="1">
                              <a:solidFill>
                                <a:srgbClr val="000000"/>
                              </a:solidFill>
                              <a:latin typeface="Cambria Math" panose="02040503050406030204" pitchFamily="18" charset="0"/>
                            </a:rPr>
                            <m:t>𝒆</m:t>
                          </m:r>
                        </m:e>
                        <m:sup>
                          <m:r>
                            <a:rPr lang="cs-CZ" sz="4000" b="1" i="1">
                              <a:solidFill>
                                <a:srgbClr val="000000"/>
                              </a:solidFill>
                              <a:latin typeface="Cambria Math" panose="02040503050406030204" pitchFamily="18" charset="0"/>
                            </a:rPr>
                            <m:t>− </m:t>
                          </m:r>
                          <m:f>
                            <m:fPr>
                              <m:ctrlPr>
                                <a:rPr lang="cs-CZ" sz="4000" b="1" i="1">
                                  <a:solidFill>
                                    <a:srgbClr val="000000"/>
                                  </a:solidFill>
                                  <a:latin typeface="Cambria Math" panose="02040503050406030204" pitchFamily="18" charset="0"/>
                                </a:rPr>
                              </m:ctrlPr>
                            </m:fPr>
                            <m:num>
                              <m:r>
                                <a:rPr lang="cs-CZ" sz="4000" b="1" i="1">
                                  <a:solidFill>
                                    <a:srgbClr val="000000"/>
                                  </a:solidFill>
                                  <a:latin typeface="Cambria Math" panose="02040503050406030204" pitchFamily="18" charset="0"/>
                                </a:rPr>
                                <m:t>𝒌</m:t>
                              </m:r>
                            </m:num>
                            <m:den>
                              <m:r>
                                <a:rPr lang="cs-CZ" sz="4000" b="1" i="1">
                                  <a:solidFill>
                                    <a:srgbClr val="000000"/>
                                  </a:solidFill>
                                  <a:latin typeface="Cambria Math" panose="02040503050406030204" pitchFamily="18" charset="0"/>
                                </a:rPr>
                                <m:t>𝒕</m:t>
                              </m:r>
                            </m:den>
                          </m:f>
                        </m:sup>
                      </m:sSup>
                      <m:r>
                        <a:rPr lang="cs-CZ" sz="4000" b="1" i="1">
                          <a:solidFill>
                            <a:srgbClr val="000000"/>
                          </a:solidFill>
                          <a:latin typeface="Cambria Math" panose="02040503050406030204" pitchFamily="18" charset="0"/>
                        </a:rPr>
                        <m:t> . </m:t>
                      </m:r>
                      <m:f>
                        <m:fPr>
                          <m:ctrlPr>
                            <a:rPr lang="cs-CZ" sz="4000" b="1" i="1">
                              <a:solidFill>
                                <a:srgbClr val="000000"/>
                              </a:solidFill>
                              <a:latin typeface="Cambria Math" panose="02040503050406030204" pitchFamily="18" charset="0"/>
                            </a:rPr>
                          </m:ctrlPr>
                        </m:fPr>
                        <m:num>
                          <m:r>
                            <a:rPr lang="cs-CZ" sz="4000" b="1" i="1">
                              <a:solidFill>
                                <a:srgbClr val="000000"/>
                              </a:solidFill>
                              <a:latin typeface="Cambria Math" panose="02040503050406030204" pitchFamily="18" charset="0"/>
                            </a:rPr>
                            <m:t>𝒌</m:t>
                          </m:r>
                        </m:num>
                        <m:den>
                          <m:sSup>
                            <m:sSupPr>
                              <m:ctrlPr>
                                <a:rPr lang="cs-CZ" sz="4000" b="1" i="1">
                                  <a:solidFill>
                                    <a:srgbClr val="000000"/>
                                  </a:solidFill>
                                  <a:latin typeface="Cambria Math" panose="02040503050406030204" pitchFamily="18" charset="0"/>
                                </a:rPr>
                              </m:ctrlPr>
                            </m:sSupPr>
                            <m:e>
                              <m:r>
                                <a:rPr lang="cs-CZ" sz="4000" b="1" i="1">
                                  <a:solidFill>
                                    <a:srgbClr val="000000"/>
                                  </a:solidFill>
                                  <a:latin typeface="Cambria Math" panose="02040503050406030204" pitchFamily="18" charset="0"/>
                                </a:rPr>
                                <m:t>𝒕</m:t>
                              </m:r>
                            </m:e>
                            <m:sup>
                              <m:r>
                                <a:rPr lang="cs-CZ" sz="4000" b="1" i="1">
                                  <a:solidFill>
                                    <a:srgbClr val="000000"/>
                                  </a:solidFill>
                                  <a:latin typeface="Cambria Math" panose="02040503050406030204" pitchFamily="18" charset="0"/>
                                </a:rPr>
                                <m:t>𝟐</m:t>
                              </m:r>
                            </m:sup>
                          </m:sSup>
                        </m:den>
                      </m:f>
                    </m:oMath>
                  </m:oMathPara>
                </a14:m>
                <a:endParaRPr lang="cs-CZ" sz="4000" b="1" dirty="0"/>
              </a:p>
            </p:txBody>
          </p:sp>
        </mc:Choice>
        <mc:Fallback xmlns="">
          <p:sp>
            <p:nvSpPr>
              <p:cNvPr id="7" name="Object 6">
                <a:extLst>
                  <a:ext uri="{FF2B5EF4-FFF2-40B4-BE49-F238E27FC236}">
                    <a16:creationId xmlns:a16="http://schemas.microsoft.com/office/drawing/2014/main" id="{13E9A6E7-AB1B-42BD-85E0-BEF8BD8043A2}"/>
                  </a:ext>
                </a:extLst>
              </p:cNvPr>
              <p:cNvSpPr txBox="1">
                <a:spLocks noRot="1" noChangeAspect="1" noMove="1" noResize="1" noEditPoints="1" noAdjustHandles="1" noChangeArrowheads="1" noChangeShapeType="1" noTextEdit="1"/>
              </p:cNvSpPr>
              <p:nvPr/>
            </p:nvSpPr>
            <p:spPr bwMode="auto">
              <a:xfrm>
                <a:off x="690607" y="3878263"/>
                <a:ext cx="4438741" cy="1152525"/>
              </a:xfrm>
              <a:prstGeom prst="rect">
                <a:avLst/>
              </a:prstGeom>
              <a:blipFill>
                <a:blip r:embed="rId3"/>
                <a:stretch>
                  <a:fillRect b="-5291"/>
                </a:stretch>
              </a:blipFill>
              <a:ln>
                <a:noFill/>
              </a:ln>
              <a:effectLst/>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1" name="Object 7">
                <a:extLst>
                  <a:ext uri="{FF2B5EF4-FFF2-40B4-BE49-F238E27FC236}">
                    <a16:creationId xmlns:a16="http://schemas.microsoft.com/office/drawing/2014/main" id="{DF8F9A18-ECB8-4793-B43D-EBAD0977E7DF}"/>
                  </a:ext>
                </a:extLst>
              </p:cNvPr>
              <p:cNvSpPr txBox="1"/>
              <p:nvPr/>
            </p:nvSpPr>
            <p:spPr bwMode="auto">
              <a:xfrm>
                <a:off x="5867399" y="3963988"/>
                <a:ext cx="2248989" cy="931862"/>
              </a:xfrm>
              <a:prstGeom prst="rect">
                <a:avLst/>
              </a:prstGeom>
              <a:noFill/>
              <a:ln>
                <a:noFill/>
              </a:ln>
              <a:effectLst/>
            </p:spPr>
            <p:txBody>
              <a:bodyPr>
                <a:normAutofit fontScale="47500" lnSpcReduction="20000"/>
              </a:bodyPr>
              <a:lstStyle/>
              <a:p>
                <a:pPr/>
                <a14:m>
                  <m:oMathPara xmlns:m="http://schemas.openxmlformats.org/officeDocument/2006/math">
                    <m:oMathParaPr>
                      <m:jc m:val="left"/>
                    </m:oMathParaPr>
                    <m:oMath xmlns:m="http://schemas.openxmlformats.org/officeDocument/2006/math">
                      <m:sSub>
                        <m:sSubPr>
                          <m:ctrlPr>
                            <a:rPr lang="cs-CZ" sz="5400" b="1" i="1">
                              <a:solidFill>
                                <a:srgbClr val="000000"/>
                              </a:solidFill>
                              <a:latin typeface="Cambria Math" panose="02040503050406030204" pitchFamily="18" charset="0"/>
                            </a:rPr>
                          </m:ctrlPr>
                        </m:sSubPr>
                        <m:e>
                          <m:r>
                            <a:rPr lang="cs-CZ" sz="5400" b="1" i="1">
                              <a:solidFill>
                                <a:srgbClr val="000000"/>
                              </a:solidFill>
                              <a:latin typeface="Cambria Math" panose="02040503050406030204" pitchFamily="18" charset="0"/>
                            </a:rPr>
                            <m:t>𝒕</m:t>
                          </m:r>
                        </m:e>
                        <m:sub>
                          <m:r>
                            <a:rPr lang="cs-CZ" sz="5400" b="1" i="1">
                              <a:solidFill>
                                <a:srgbClr val="000000"/>
                              </a:solidFill>
                              <a:latin typeface="Cambria Math" panose="02040503050406030204" pitchFamily="18" charset="0"/>
                            </a:rPr>
                            <m:t>𝟏</m:t>
                          </m:r>
                        </m:sub>
                      </m:sSub>
                      <m:r>
                        <a:rPr lang="cs-CZ" sz="5400" b="1" i="1">
                          <a:solidFill>
                            <a:srgbClr val="000000"/>
                          </a:solidFill>
                          <a:latin typeface="Cambria Math" panose="02040503050406030204" pitchFamily="18" charset="0"/>
                        </a:rPr>
                        <m:t> = </m:t>
                      </m:r>
                      <m:f>
                        <m:fPr>
                          <m:ctrlPr>
                            <a:rPr lang="cs-CZ" sz="5400" b="1" i="1">
                              <a:solidFill>
                                <a:srgbClr val="000000"/>
                              </a:solidFill>
                              <a:latin typeface="Cambria Math" panose="02040503050406030204" pitchFamily="18" charset="0"/>
                            </a:rPr>
                          </m:ctrlPr>
                        </m:fPr>
                        <m:num>
                          <m:r>
                            <a:rPr lang="cs-CZ" sz="5400" b="1" i="1">
                              <a:solidFill>
                                <a:srgbClr val="000000"/>
                              </a:solidFill>
                              <a:latin typeface="Cambria Math" panose="02040503050406030204" pitchFamily="18" charset="0"/>
                            </a:rPr>
                            <m:t>𝒌</m:t>
                          </m:r>
                        </m:num>
                        <m:den>
                          <m:r>
                            <a:rPr lang="cs-CZ" sz="5400" b="1" i="1">
                              <a:solidFill>
                                <a:srgbClr val="000000"/>
                              </a:solidFill>
                              <a:latin typeface="Cambria Math" panose="02040503050406030204" pitchFamily="18" charset="0"/>
                            </a:rPr>
                            <m:t>𝟐</m:t>
                          </m:r>
                        </m:den>
                      </m:f>
                    </m:oMath>
                  </m:oMathPara>
                </a14:m>
                <a:endParaRPr lang="cs-CZ" sz="5400" b="1" dirty="0"/>
              </a:p>
            </p:txBody>
          </p:sp>
        </mc:Choice>
        <mc:Fallback xmlns="">
          <p:sp>
            <p:nvSpPr>
              <p:cNvPr id="11" name="Object 7">
                <a:extLst>
                  <a:ext uri="{FF2B5EF4-FFF2-40B4-BE49-F238E27FC236}">
                    <a16:creationId xmlns:a16="http://schemas.microsoft.com/office/drawing/2014/main" id="{DF8F9A18-ECB8-4793-B43D-EBAD0977E7DF}"/>
                  </a:ext>
                </a:extLst>
              </p:cNvPr>
              <p:cNvSpPr txBox="1">
                <a:spLocks noRot="1" noChangeAspect="1" noMove="1" noResize="1" noEditPoints="1" noAdjustHandles="1" noChangeArrowheads="1" noChangeShapeType="1" noTextEdit="1"/>
              </p:cNvSpPr>
              <p:nvPr/>
            </p:nvSpPr>
            <p:spPr bwMode="auto">
              <a:xfrm>
                <a:off x="5867399" y="3963988"/>
                <a:ext cx="2248989" cy="931862"/>
              </a:xfrm>
              <a:prstGeom prst="rect">
                <a:avLst/>
              </a:prstGeom>
              <a:blipFill>
                <a:blip r:embed="rId4"/>
                <a:stretch>
                  <a:fillRect/>
                </a:stretch>
              </a:blipFill>
              <a:ln>
                <a:noFill/>
              </a:ln>
              <a:effectLst/>
            </p:spPr>
            <p:txBody>
              <a:bodyPr/>
              <a:lstStyle/>
              <a:p>
                <a:r>
                  <a:rPr lang="cs-CZ">
                    <a:noFill/>
                  </a:rPr>
                  <a:t> </a:t>
                </a:r>
              </a:p>
            </p:txBody>
          </p:sp>
        </mc:Fallback>
      </mc:AlternateContent>
      <p:sp>
        <p:nvSpPr>
          <p:cNvPr id="13" name="Text Box 8">
            <a:extLst>
              <a:ext uri="{FF2B5EF4-FFF2-40B4-BE49-F238E27FC236}">
                <a16:creationId xmlns:a16="http://schemas.microsoft.com/office/drawing/2014/main" id="{C83EBB01-925F-471C-B013-2B33F0C35581}"/>
              </a:ext>
            </a:extLst>
          </p:cNvPr>
          <p:cNvSpPr txBox="1">
            <a:spLocks noChangeArrowheads="1"/>
          </p:cNvSpPr>
          <p:nvPr/>
        </p:nvSpPr>
        <p:spPr bwMode="auto">
          <a:xfrm>
            <a:off x="8325393" y="4106753"/>
            <a:ext cx="2133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2800" dirty="0"/>
              <a:t>t</a:t>
            </a:r>
            <a:r>
              <a:rPr lang="cs-CZ" altLang="cs-CZ" sz="2800" baseline="-25000" dirty="0"/>
              <a:t>2</a:t>
            </a:r>
            <a:r>
              <a:rPr lang="cs-CZ" altLang="cs-CZ" sz="2800" dirty="0"/>
              <a:t> = k</a:t>
            </a:r>
          </a:p>
        </p:txBody>
      </p:sp>
    </p:spTree>
    <p:extLst>
      <p:ext uri="{BB962C8B-B14F-4D97-AF65-F5344CB8AC3E}">
        <p14:creationId xmlns:p14="http://schemas.microsoft.com/office/powerpoint/2010/main" val="3476133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číslo snímku 2">
            <a:extLst>
              <a:ext uri="{FF2B5EF4-FFF2-40B4-BE49-F238E27FC236}">
                <a16:creationId xmlns:a16="http://schemas.microsoft.com/office/drawing/2014/main" id="{3E203810-2A63-4BEB-B739-0A70F304B2D7}"/>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Blip>
                <a:blip r:embed="rId3"/>
              </a:buBlip>
              <a:defRPr sz="2300" b="1">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75000"/>
              <a:buBlip>
                <a:blip r:embed="rId4"/>
              </a:buBlip>
              <a:defRPr sz="21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tx1"/>
              </a:buClr>
              <a:buSzPct val="75000"/>
              <a:buFont typeface="Wingdings" panose="05000000000000000000" pitchFamily="2" charset="2"/>
              <a:buChar char="l"/>
              <a:defRPr sz="2100">
                <a:solidFill>
                  <a:schemeClr val="tx1"/>
                </a:solidFill>
                <a:latin typeface="Arial" panose="020B0604020202020204" pitchFamily="34" charset="0"/>
                <a:cs typeface="Times New Roman" panose="02020603050405020304" pitchFamily="18" charset="0"/>
              </a:defRPr>
            </a:lvl3pPr>
            <a:lvl4pPr marL="1600200" indent="-228600">
              <a:spcBef>
                <a:spcPct val="20000"/>
              </a:spcBef>
              <a:buClr>
                <a:schemeClr val="tx1"/>
              </a:buClr>
              <a:buSzPct val="80000"/>
              <a:buChar char="–"/>
              <a:defRPr sz="1900">
                <a:solidFill>
                  <a:schemeClr val="tx1"/>
                </a:solidFill>
                <a:latin typeface="Arial" panose="020B0604020202020204" pitchFamily="34" charset="0"/>
                <a:cs typeface="Times New Roman" panose="02020603050405020304" pitchFamily="18" charset="0"/>
              </a:defRPr>
            </a:lvl4pPr>
            <a:lvl5pPr marL="2057400" indent="-228600">
              <a:spcBef>
                <a:spcPct val="20000"/>
              </a:spcBef>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9pPr>
          </a:lstStyle>
          <a:p>
            <a:pPr>
              <a:spcBef>
                <a:spcPct val="0"/>
              </a:spcBef>
              <a:buClrTx/>
              <a:buSzTx/>
              <a:buFontTx/>
              <a:buNone/>
            </a:pPr>
            <a:fld id="{04894E0C-DBF9-4B97-B939-91CDDA18DC8D}" type="slidenum">
              <a:rPr lang="cs-CZ" altLang="en-US" sz="2000">
                <a:latin typeface="Arial" panose="020B0604020202020204" pitchFamily="34" charset="0"/>
              </a:rPr>
              <a:pPr>
                <a:spcBef>
                  <a:spcPct val="0"/>
                </a:spcBef>
                <a:buClrTx/>
                <a:buSzTx/>
                <a:buFontTx/>
                <a:buNone/>
              </a:pPr>
              <a:t>7</a:t>
            </a:fld>
            <a:endParaRPr lang="cs-CZ" altLang="en-US" sz="2000">
              <a:latin typeface="Arial" panose="020B0604020202020204" pitchFamily="34" charset="0"/>
            </a:endParaRPr>
          </a:p>
        </p:txBody>
      </p:sp>
      <p:sp>
        <p:nvSpPr>
          <p:cNvPr id="34819" name="Rectangle 2">
            <a:extLst>
              <a:ext uri="{FF2B5EF4-FFF2-40B4-BE49-F238E27FC236}">
                <a16:creationId xmlns:a16="http://schemas.microsoft.com/office/drawing/2014/main" id="{4620CBED-9DB3-45E0-9DEB-822083467A8B}"/>
              </a:ext>
            </a:extLst>
          </p:cNvPr>
          <p:cNvSpPr>
            <a:spLocks noGrp="1" noChangeArrowheads="1"/>
          </p:cNvSpPr>
          <p:nvPr>
            <p:ph type="title"/>
          </p:nvPr>
        </p:nvSpPr>
        <p:spPr>
          <a:xfrm>
            <a:off x="2438400" y="874714"/>
            <a:ext cx="8001000" cy="839787"/>
          </a:xfrm>
        </p:spPr>
        <p:txBody>
          <a:bodyPr>
            <a:normAutofit fontScale="90000"/>
          </a:bodyPr>
          <a:lstStyle/>
          <a:p>
            <a:r>
              <a:rPr lang="cs-CZ" altLang="en-US" dirty="0"/>
              <a:t>COMPARISON OF REGRESSION MODELS</a:t>
            </a:r>
            <a:endParaRPr lang="en-GB" altLang="en-US" dirty="0"/>
          </a:p>
        </p:txBody>
      </p:sp>
      <p:sp>
        <p:nvSpPr>
          <p:cNvPr id="34820" name="Rectangle 5">
            <a:extLst>
              <a:ext uri="{FF2B5EF4-FFF2-40B4-BE49-F238E27FC236}">
                <a16:creationId xmlns:a16="http://schemas.microsoft.com/office/drawing/2014/main" id="{CA4692B0-661A-48E7-8908-55B5C2723920}"/>
              </a:ext>
            </a:extLst>
          </p:cNvPr>
          <p:cNvSpPr>
            <a:spLocks noChangeArrowheads="1"/>
          </p:cNvSpPr>
          <p:nvPr/>
        </p:nvSpPr>
        <p:spPr bwMode="auto">
          <a:xfrm>
            <a:off x="5353050" y="316230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Blip>
                <a:blip r:embed="rId3"/>
              </a:buBlip>
              <a:defRPr sz="2300" b="1">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75000"/>
              <a:buBlip>
                <a:blip r:embed="rId4"/>
              </a:buBlip>
              <a:defRPr sz="21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tx1"/>
              </a:buClr>
              <a:buSzPct val="75000"/>
              <a:buFont typeface="Wingdings" panose="05000000000000000000" pitchFamily="2" charset="2"/>
              <a:buChar char="l"/>
              <a:defRPr sz="2100">
                <a:solidFill>
                  <a:schemeClr val="tx1"/>
                </a:solidFill>
                <a:latin typeface="Arial" panose="020B0604020202020204" pitchFamily="34" charset="0"/>
                <a:cs typeface="Times New Roman" panose="02020603050405020304" pitchFamily="18" charset="0"/>
              </a:defRPr>
            </a:lvl3pPr>
            <a:lvl4pPr marL="1600200" indent="-228600">
              <a:spcBef>
                <a:spcPct val="20000"/>
              </a:spcBef>
              <a:buClr>
                <a:schemeClr val="tx1"/>
              </a:buClr>
              <a:buSzPct val="80000"/>
              <a:buChar char="–"/>
              <a:defRPr sz="1900">
                <a:solidFill>
                  <a:schemeClr val="tx1"/>
                </a:solidFill>
                <a:latin typeface="Arial" panose="020B0604020202020204" pitchFamily="34" charset="0"/>
                <a:cs typeface="Times New Roman" panose="02020603050405020304" pitchFamily="18" charset="0"/>
              </a:defRPr>
            </a:lvl4pPr>
            <a:lvl5pPr marL="2057400" indent="-228600">
              <a:spcBef>
                <a:spcPct val="20000"/>
              </a:spcBef>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9pPr>
          </a:lstStyle>
          <a:p>
            <a:pPr eaLnBrk="1" hangingPunct="1">
              <a:spcBef>
                <a:spcPct val="0"/>
              </a:spcBef>
              <a:buClrTx/>
              <a:buSzTx/>
              <a:buFontTx/>
              <a:buNone/>
            </a:pPr>
            <a:endParaRPr lang="cs-CZ" altLang="en-US" sz="2400" b="0"/>
          </a:p>
        </p:txBody>
      </p:sp>
      <p:sp>
        <p:nvSpPr>
          <p:cNvPr id="34821" name="Text Box 7">
            <a:extLst>
              <a:ext uri="{FF2B5EF4-FFF2-40B4-BE49-F238E27FC236}">
                <a16:creationId xmlns:a16="http://schemas.microsoft.com/office/drawing/2014/main" id="{E66B2450-979A-4223-9953-C79780412941}"/>
              </a:ext>
            </a:extLst>
          </p:cNvPr>
          <p:cNvSpPr txBox="1">
            <a:spLocks noChangeArrowheads="1"/>
          </p:cNvSpPr>
          <p:nvPr/>
        </p:nvSpPr>
        <p:spPr bwMode="auto">
          <a:xfrm>
            <a:off x="2311400" y="2400300"/>
            <a:ext cx="835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Blip>
                <a:blip r:embed="rId3"/>
              </a:buBlip>
              <a:defRPr sz="2300" b="1">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75000"/>
              <a:buBlip>
                <a:blip r:embed="rId4"/>
              </a:buBlip>
              <a:defRPr sz="21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tx1"/>
              </a:buClr>
              <a:buSzPct val="75000"/>
              <a:buFont typeface="Wingdings" panose="05000000000000000000" pitchFamily="2" charset="2"/>
              <a:buChar char="l"/>
              <a:defRPr sz="2100">
                <a:solidFill>
                  <a:schemeClr val="tx1"/>
                </a:solidFill>
                <a:latin typeface="Arial" panose="020B0604020202020204" pitchFamily="34" charset="0"/>
                <a:cs typeface="Times New Roman" panose="02020603050405020304" pitchFamily="18" charset="0"/>
              </a:defRPr>
            </a:lvl3pPr>
            <a:lvl4pPr marL="1600200" indent="-228600">
              <a:spcBef>
                <a:spcPct val="20000"/>
              </a:spcBef>
              <a:buClr>
                <a:schemeClr val="tx1"/>
              </a:buClr>
              <a:buSzPct val="80000"/>
              <a:buChar char="–"/>
              <a:defRPr sz="1900">
                <a:solidFill>
                  <a:schemeClr val="tx1"/>
                </a:solidFill>
                <a:latin typeface="Arial" panose="020B0604020202020204" pitchFamily="34" charset="0"/>
                <a:cs typeface="Times New Roman" panose="02020603050405020304" pitchFamily="18" charset="0"/>
              </a:defRPr>
            </a:lvl4pPr>
            <a:lvl5pPr marL="2057400" indent="-228600">
              <a:spcBef>
                <a:spcPct val="20000"/>
              </a:spcBef>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9pPr>
          </a:lstStyle>
          <a:p>
            <a:pPr algn="ctr" eaLnBrk="1" hangingPunct="1">
              <a:spcBef>
                <a:spcPct val="50000"/>
              </a:spcBef>
              <a:buClrTx/>
              <a:buSzTx/>
              <a:buFontTx/>
              <a:buNone/>
            </a:pPr>
            <a:r>
              <a:rPr lang="cs-CZ" altLang="en-US" sz="2400">
                <a:solidFill>
                  <a:srgbClr val="990000"/>
                </a:solidFill>
              </a:rPr>
              <a:t>Akaike</a:t>
            </a:r>
            <a:r>
              <a:rPr lang="cs-CZ" altLang="en-US" sz="2400"/>
              <a:t> </a:t>
            </a:r>
            <a:r>
              <a:rPr lang="cs-CZ" altLang="en-US" sz="2400">
                <a:solidFill>
                  <a:srgbClr val="990000"/>
                </a:solidFill>
              </a:rPr>
              <a:t>information criterion (AIC) </a:t>
            </a:r>
            <a:endParaRPr lang="en-GB" altLang="en-US" sz="2400">
              <a:solidFill>
                <a:srgbClr val="990000"/>
              </a:solidFill>
            </a:endParaRPr>
          </a:p>
        </p:txBody>
      </p:sp>
      <p:sp>
        <p:nvSpPr>
          <p:cNvPr id="34822" name="Rectangle 9">
            <a:extLst>
              <a:ext uri="{FF2B5EF4-FFF2-40B4-BE49-F238E27FC236}">
                <a16:creationId xmlns:a16="http://schemas.microsoft.com/office/drawing/2014/main" id="{7A95E152-D4DA-4B9E-A9F2-4FF534F64BEA}"/>
              </a:ext>
            </a:extLst>
          </p:cNvPr>
          <p:cNvSpPr>
            <a:spLocks noChangeArrowheads="1"/>
          </p:cNvSpPr>
          <p:nvPr/>
        </p:nvSpPr>
        <p:spPr bwMode="auto">
          <a:xfrm>
            <a:off x="5272088" y="3195639"/>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Blip>
                <a:blip r:embed="rId3"/>
              </a:buBlip>
              <a:defRPr sz="2300" b="1">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75000"/>
              <a:buBlip>
                <a:blip r:embed="rId4"/>
              </a:buBlip>
              <a:defRPr sz="21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tx1"/>
              </a:buClr>
              <a:buSzPct val="75000"/>
              <a:buFont typeface="Wingdings" panose="05000000000000000000" pitchFamily="2" charset="2"/>
              <a:buChar char="l"/>
              <a:defRPr sz="2100">
                <a:solidFill>
                  <a:schemeClr val="tx1"/>
                </a:solidFill>
                <a:latin typeface="Arial" panose="020B0604020202020204" pitchFamily="34" charset="0"/>
                <a:cs typeface="Times New Roman" panose="02020603050405020304" pitchFamily="18" charset="0"/>
              </a:defRPr>
            </a:lvl3pPr>
            <a:lvl4pPr marL="1600200" indent="-228600">
              <a:spcBef>
                <a:spcPct val="20000"/>
              </a:spcBef>
              <a:buClr>
                <a:schemeClr val="tx1"/>
              </a:buClr>
              <a:buSzPct val="80000"/>
              <a:buChar char="–"/>
              <a:defRPr sz="1900">
                <a:solidFill>
                  <a:schemeClr val="tx1"/>
                </a:solidFill>
                <a:latin typeface="Arial" panose="020B0604020202020204" pitchFamily="34" charset="0"/>
                <a:cs typeface="Times New Roman" panose="02020603050405020304" pitchFamily="18" charset="0"/>
              </a:defRPr>
            </a:lvl4pPr>
            <a:lvl5pPr marL="2057400" indent="-228600">
              <a:spcBef>
                <a:spcPct val="20000"/>
              </a:spcBef>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9pPr>
          </a:lstStyle>
          <a:p>
            <a:pPr eaLnBrk="1" hangingPunct="1">
              <a:spcBef>
                <a:spcPct val="0"/>
              </a:spcBef>
              <a:buClrTx/>
              <a:buSzTx/>
              <a:buFontTx/>
              <a:buNone/>
            </a:pPr>
            <a:endParaRPr lang="cs-CZ" altLang="en-US" sz="2400" b="0"/>
          </a:p>
        </p:txBody>
      </p:sp>
      <p:graphicFrame>
        <p:nvGraphicFramePr>
          <p:cNvPr id="34823" name="Object 2">
            <a:extLst>
              <a:ext uri="{FF2B5EF4-FFF2-40B4-BE49-F238E27FC236}">
                <a16:creationId xmlns:a16="http://schemas.microsoft.com/office/drawing/2014/main" id="{3563F7E7-5FC8-4505-92EE-EA713728EB39}"/>
              </a:ext>
            </a:extLst>
          </p:cNvPr>
          <p:cNvGraphicFramePr>
            <a:graphicFrameLocks noChangeAspect="1"/>
          </p:cNvGraphicFramePr>
          <p:nvPr/>
        </p:nvGraphicFramePr>
        <p:xfrm>
          <a:off x="2705100" y="3287714"/>
          <a:ext cx="3314700" cy="935037"/>
        </p:xfrm>
        <a:graphic>
          <a:graphicData uri="http://schemas.openxmlformats.org/presentationml/2006/ole">
            <mc:AlternateContent xmlns:mc="http://schemas.openxmlformats.org/markup-compatibility/2006">
              <mc:Choice xmlns:v="urn:schemas-microsoft-com:vml" Requires="v">
                <p:oleObj spid="_x0000_s2050" name="Equation" r:id="rId5" imgW="1524000" imgH="431800" progId="Equation.DSMT4">
                  <p:embed/>
                </p:oleObj>
              </mc:Choice>
              <mc:Fallback>
                <p:oleObj name="Equation" r:id="rId5" imgW="1524000" imgH="431800" progId="Equation.DSMT4">
                  <p:embed/>
                  <p:pic>
                    <p:nvPicPr>
                      <p:cNvPr id="34823" name="Object 2">
                        <a:extLst>
                          <a:ext uri="{FF2B5EF4-FFF2-40B4-BE49-F238E27FC236}">
                            <a16:creationId xmlns:a16="http://schemas.microsoft.com/office/drawing/2014/main" id="{3563F7E7-5FC8-4505-92EE-EA713728EB3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5100" y="3287714"/>
                        <a:ext cx="3314700"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24" name="Text Box 10">
            <a:extLst>
              <a:ext uri="{FF2B5EF4-FFF2-40B4-BE49-F238E27FC236}">
                <a16:creationId xmlns:a16="http://schemas.microsoft.com/office/drawing/2014/main" id="{3ED95FFE-7936-4DAF-847F-6E82B7411BE9}"/>
              </a:ext>
            </a:extLst>
          </p:cNvPr>
          <p:cNvSpPr txBox="1">
            <a:spLocks noChangeArrowheads="1"/>
          </p:cNvSpPr>
          <p:nvPr/>
        </p:nvSpPr>
        <p:spPr bwMode="auto">
          <a:xfrm>
            <a:off x="6489700" y="3251201"/>
            <a:ext cx="41783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Blip>
                <a:blip r:embed="rId3"/>
              </a:buBlip>
              <a:defRPr sz="2300" b="1">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75000"/>
              <a:buBlip>
                <a:blip r:embed="rId4"/>
              </a:buBlip>
              <a:defRPr sz="21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tx1"/>
              </a:buClr>
              <a:buSzPct val="75000"/>
              <a:buFont typeface="Wingdings" panose="05000000000000000000" pitchFamily="2" charset="2"/>
              <a:buChar char="l"/>
              <a:defRPr sz="2100">
                <a:solidFill>
                  <a:schemeClr val="tx1"/>
                </a:solidFill>
                <a:latin typeface="Arial" panose="020B0604020202020204" pitchFamily="34" charset="0"/>
                <a:cs typeface="Times New Roman" panose="02020603050405020304" pitchFamily="18" charset="0"/>
              </a:defRPr>
            </a:lvl3pPr>
            <a:lvl4pPr marL="1600200" indent="-228600">
              <a:spcBef>
                <a:spcPct val="20000"/>
              </a:spcBef>
              <a:buClr>
                <a:schemeClr val="tx1"/>
              </a:buClr>
              <a:buSzPct val="80000"/>
              <a:buChar char="–"/>
              <a:defRPr sz="1900">
                <a:solidFill>
                  <a:schemeClr val="tx1"/>
                </a:solidFill>
                <a:latin typeface="Arial" panose="020B0604020202020204" pitchFamily="34" charset="0"/>
                <a:cs typeface="Times New Roman" panose="02020603050405020304" pitchFamily="18" charset="0"/>
              </a:defRPr>
            </a:lvl4pPr>
            <a:lvl5pPr marL="2057400" indent="-228600">
              <a:spcBef>
                <a:spcPct val="20000"/>
              </a:spcBef>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9pPr>
          </a:lstStyle>
          <a:p>
            <a:pPr eaLnBrk="1" hangingPunct="1">
              <a:spcBef>
                <a:spcPct val="0"/>
              </a:spcBef>
              <a:buClrTx/>
              <a:buSzTx/>
              <a:buFontTx/>
              <a:buNone/>
            </a:pPr>
            <a:r>
              <a:rPr lang="cs-CZ" altLang="en-US" sz="2400" b="0"/>
              <a:t>RSC    rezidual sum of squares</a:t>
            </a:r>
          </a:p>
          <a:p>
            <a:pPr eaLnBrk="1" hangingPunct="1">
              <a:spcBef>
                <a:spcPct val="0"/>
              </a:spcBef>
              <a:buClrTx/>
              <a:buSzTx/>
              <a:buFontTx/>
              <a:buNone/>
            </a:pPr>
            <a:r>
              <a:rPr lang="cs-CZ" altLang="en-US" sz="2400" b="0"/>
              <a:t>m	number of parameters</a:t>
            </a:r>
            <a:endParaRPr lang="en-GB" altLang="en-US" sz="2400" b="0"/>
          </a:p>
        </p:txBody>
      </p:sp>
      <p:sp>
        <p:nvSpPr>
          <p:cNvPr id="34825" name="Text Box 11">
            <a:extLst>
              <a:ext uri="{FF2B5EF4-FFF2-40B4-BE49-F238E27FC236}">
                <a16:creationId xmlns:a16="http://schemas.microsoft.com/office/drawing/2014/main" id="{150C059D-90B7-4787-93B0-B1EE2304700A}"/>
              </a:ext>
            </a:extLst>
          </p:cNvPr>
          <p:cNvSpPr txBox="1">
            <a:spLocks noChangeArrowheads="1"/>
          </p:cNvSpPr>
          <p:nvPr/>
        </p:nvSpPr>
        <p:spPr bwMode="auto">
          <a:xfrm>
            <a:off x="3022600" y="4546600"/>
            <a:ext cx="6896100" cy="1016000"/>
          </a:xfrm>
          <a:prstGeom prst="rect">
            <a:avLst/>
          </a:prstGeom>
          <a:solidFill>
            <a:srgbClr val="FFFF99"/>
          </a:solidFill>
          <a:ln w="63500">
            <a:solidFill>
              <a:srgbClr val="FF0000"/>
            </a:solidFill>
            <a:miter lim="800000"/>
            <a:headEnd/>
            <a:tailEnd/>
          </a:ln>
        </p:spPr>
        <p:txBody>
          <a:bodyPr>
            <a:spAutoFit/>
          </a:bodyPr>
          <a:lstStyle>
            <a:lvl1pPr>
              <a:spcBef>
                <a:spcPct val="20000"/>
              </a:spcBef>
              <a:buClr>
                <a:schemeClr val="tx1"/>
              </a:buClr>
              <a:buSzPct val="75000"/>
              <a:buFont typeface="Wingdings" panose="05000000000000000000" pitchFamily="2" charset="2"/>
              <a:buBlip>
                <a:blip r:embed="rId3"/>
              </a:buBlip>
              <a:defRPr sz="2300" b="1">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75000"/>
              <a:buBlip>
                <a:blip r:embed="rId4"/>
              </a:buBlip>
              <a:defRPr sz="21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tx1"/>
              </a:buClr>
              <a:buSzPct val="75000"/>
              <a:buFont typeface="Wingdings" panose="05000000000000000000" pitchFamily="2" charset="2"/>
              <a:buChar char="l"/>
              <a:defRPr sz="2100">
                <a:solidFill>
                  <a:schemeClr val="tx1"/>
                </a:solidFill>
                <a:latin typeface="Arial" panose="020B0604020202020204" pitchFamily="34" charset="0"/>
                <a:cs typeface="Times New Roman" panose="02020603050405020304" pitchFamily="18" charset="0"/>
              </a:defRPr>
            </a:lvl3pPr>
            <a:lvl4pPr marL="1600200" indent="-228600">
              <a:spcBef>
                <a:spcPct val="20000"/>
              </a:spcBef>
              <a:buClr>
                <a:schemeClr val="tx1"/>
              </a:buClr>
              <a:buSzPct val="80000"/>
              <a:buChar char="–"/>
              <a:defRPr sz="1900">
                <a:solidFill>
                  <a:schemeClr val="tx1"/>
                </a:solidFill>
                <a:latin typeface="Arial" panose="020B0604020202020204" pitchFamily="34" charset="0"/>
                <a:cs typeface="Times New Roman" panose="02020603050405020304" pitchFamily="18" charset="0"/>
              </a:defRPr>
            </a:lvl4pPr>
            <a:lvl5pPr marL="2057400" indent="-228600">
              <a:spcBef>
                <a:spcPct val="20000"/>
              </a:spcBef>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1900">
                <a:solidFill>
                  <a:schemeClr val="tx1"/>
                </a:solidFill>
                <a:latin typeface="Arial" panose="020B0604020202020204" pitchFamily="34" charset="0"/>
                <a:cs typeface="Times New Roman" panose="02020603050405020304" pitchFamily="18" charset="0"/>
              </a:defRPr>
            </a:lvl9pPr>
          </a:lstStyle>
          <a:p>
            <a:pPr algn="ctr" eaLnBrk="1" hangingPunct="1">
              <a:spcBef>
                <a:spcPct val="50000"/>
              </a:spcBef>
              <a:buClrTx/>
              <a:buSzTx/>
              <a:buFontTx/>
              <a:buNone/>
            </a:pPr>
            <a:r>
              <a:rPr lang="cs-CZ" altLang="en-US" sz="2400"/>
              <a:t>The AIC is smaller, the model is better</a:t>
            </a:r>
          </a:p>
          <a:p>
            <a:pPr algn="ctr" eaLnBrk="1" hangingPunct="1">
              <a:spcBef>
                <a:spcPct val="50000"/>
              </a:spcBef>
              <a:buClrTx/>
              <a:buSzTx/>
              <a:buFontTx/>
              <a:buNone/>
            </a:pPr>
            <a:r>
              <a:rPr lang="cs-CZ" altLang="en-US" sz="2400"/>
              <a:t>(</a:t>
            </a:r>
            <a:r>
              <a:rPr lang="cs-CZ" altLang="en-US" sz="2400" u="sng"/>
              <a:t>from the statistical point of view!!</a:t>
            </a:r>
            <a:r>
              <a:rPr lang="cs-CZ" altLang="en-US" sz="2400"/>
              <a:t>).</a:t>
            </a:r>
            <a:r>
              <a:rPr lang="en-GB" altLang="en-US" sz="2400" b="0"/>
              <a:t> </a:t>
            </a:r>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TotalTime>
  <Words>617</Words>
  <Application>Microsoft Office PowerPoint</Application>
  <PresentationFormat>Širokoúhlá obrazovka</PresentationFormat>
  <Paragraphs>42</Paragraphs>
  <Slides>7</Slides>
  <Notes>0</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1</vt:i4>
      </vt:variant>
      <vt:variant>
        <vt:lpstr>Nadpisy snímků</vt:lpstr>
      </vt:variant>
      <vt:variant>
        <vt:i4>7</vt:i4>
      </vt:variant>
    </vt:vector>
  </HeadingPairs>
  <TitlesOfParts>
    <vt:vector size="14" baseType="lpstr">
      <vt:lpstr>Arial</vt:lpstr>
      <vt:lpstr>Calibri</vt:lpstr>
      <vt:lpstr>Calibri Light</vt:lpstr>
      <vt:lpstr>Cambria Math</vt:lpstr>
      <vt:lpstr>Times New Roman</vt:lpstr>
      <vt:lpstr>Motiv Office</vt:lpstr>
      <vt:lpstr>Equation</vt:lpstr>
      <vt:lpstr>REGRESSION MODELS – linear x nonlinear</vt:lpstr>
      <vt:lpstr>NONLINEAR MODELS – ESTIMATION OF PARAMETERS</vt:lpstr>
      <vt:lpstr>Growth function</vt:lpstr>
      <vt:lpstr>Prezentace aplikace PowerPoint</vt:lpstr>
      <vt:lpstr>Prezentace aplikace PowerPoint</vt:lpstr>
      <vt:lpstr>Example of growth function</vt:lpstr>
      <vt:lpstr>COMPARISON OF REGRESSION MODELS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Karel Drápela</dc:creator>
  <cp:lastModifiedBy>Karel Drápela</cp:lastModifiedBy>
  <cp:revision>2</cp:revision>
  <dcterms:created xsi:type="dcterms:W3CDTF">2020-11-09T10:02:27Z</dcterms:created>
  <dcterms:modified xsi:type="dcterms:W3CDTF">2020-11-09T16:04:36Z</dcterms:modified>
</cp:coreProperties>
</file>